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3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Excel_Worksheet1.xlsx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microsoft.com/office/2011/relationships/chartColorStyle" Target="colors1.xml"/><Relationship Id="rId1" Type="http://schemas.microsoft.com/office/2011/relationships/chartStyle" Target="style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 w="25400"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Market Value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tx1"/>
              </a:solidFill>
            </a:ln>
            <a:effectLst/>
            <a:sp3d>
              <a:contourClr>
                <a:schemeClr val="tx1"/>
              </a:contourClr>
            </a:sp3d>
          </c:spPr>
          <c:invertIfNegative val="0"/>
          <c:dPt>
            <c:idx val="0"/>
            <c:invertIfNegative val="0"/>
            <c:bubble3D val="0"/>
            <c:spPr>
              <a:blipFill dpi="0" rotWithShape="1">
                <a:blip xmlns:r="http://schemas.openxmlformats.org/officeDocument/2006/relationships"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solidFill>
                  <a:schemeClr val="tx1"/>
                </a:solidFill>
              </a:ln>
              <a:effectLst/>
              <a:sp3d>
                <a:contourClr>
                  <a:schemeClr val="tx1"/>
                </a:contourClr>
              </a:sp3d>
            </c:spPr>
          </c:dPt>
          <c:dPt>
            <c:idx val="1"/>
            <c:invertIfNegative val="0"/>
            <c:bubble3D val="0"/>
            <c:spPr>
              <a:blipFill dpi="0" rotWithShape="1">
                <a:blip xmlns:r="http://schemas.openxmlformats.org/officeDocument/2006/relationships"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solidFill>
                  <a:schemeClr val="tx1"/>
                </a:solidFill>
              </a:ln>
              <a:effectLst/>
              <a:sp3d>
                <a:contourClr>
                  <a:schemeClr val="tx1"/>
                </a:contourClr>
              </a:sp3d>
            </c:spPr>
          </c:dPt>
          <c:dPt>
            <c:idx val="2"/>
            <c:invertIfNegative val="0"/>
            <c:bubble3D val="0"/>
            <c:spPr>
              <a:blipFill dpi="0" rotWithShape="1">
                <a:blip xmlns:r="http://schemas.openxmlformats.org/officeDocument/2006/relationships"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solidFill>
                  <a:schemeClr val="tx1"/>
                </a:solidFill>
              </a:ln>
              <a:effectLst/>
              <a:sp3d>
                <a:contourClr>
                  <a:schemeClr val="tx1"/>
                </a:contourClr>
              </a:sp3d>
            </c:spPr>
          </c:dPt>
          <c:dLbls>
            <c:spPr>
              <a:solidFill>
                <a:prstClr val="white"/>
              </a:solidFill>
              <a:ln>
                <a:solidFill>
                  <a:prstClr val="black"/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Cocal-Cola 2015</c:v>
                </c:pt>
                <c:pt idx="1">
                  <c:v>Project Target</c:v>
                </c:pt>
                <c:pt idx="2">
                  <c:v>Global Soft Drink Industry</c:v>
                </c:pt>
              </c:strCache>
            </c:strRef>
          </c:cat>
          <c:val>
            <c:numRef>
              <c:f>Sheet1!$B$2:$B$4</c:f>
              <c:numCache>
                <c:formatCode>"$"#,##0.00</c:formatCode>
                <c:ptCount val="3"/>
                <c:pt idx="0">
                  <c:v>166.01760000000002</c:v>
                </c:pt>
                <c:pt idx="1">
                  <c:v>324.52</c:v>
                </c:pt>
                <c:pt idx="2">
                  <c:v>341.6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Market %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accent3">
                  <a:lumMod val="20000"/>
                  <a:lumOff val="80000"/>
                </a:schemeClr>
              </a:solidFill>
            </a:ln>
            <a:effectLst/>
            <a:sp3d>
              <a:contourClr>
                <a:schemeClr val="accent3">
                  <a:lumMod val="20000"/>
                  <a:lumOff val="80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6.7632850241545847E-2"/>
                  <c:y val="-0.1225829848198416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6.6425120772946863E-2"/>
                  <c:y val="-0.12550162731555214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7.6086956521738955E-2"/>
                  <c:y val="-8.1721989879894416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prstClr val="white"/>
              </a:solidFill>
              <a:ln>
                <a:solidFill>
                  <a:prstClr val="black"/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ound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Cocal-Cola 2015</c:v>
                </c:pt>
                <c:pt idx="1">
                  <c:v>Project Target</c:v>
                </c:pt>
                <c:pt idx="2">
                  <c:v>Global Soft Drink Industry</c:v>
                </c:pt>
              </c:strCache>
            </c:strRef>
          </c:cat>
          <c:val>
            <c:numRef>
              <c:f>Sheet1!$C$2:$C$4</c:f>
              <c:numCache>
                <c:formatCode>0.00%</c:formatCode>
                <c:ptCount val="3"/>
                <c:pt idx="0">
                  <c:v>0.48599999999999999</c:v>
                </c:pt>
                <c:pt idx="1">
                  <c:v>0.95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gapDepth val="0"/>
        <c:shape val="box"/>
        <c:axId val="-1587565040"/>
        <c:axId val="-1587568304"/>
        <c:axId val="0"/>
      </c:bar3DChart>
      <c:catAx>
        <c:axId val="-1587565040"/>
        <c:scaling>
          <c:orientation val="minMax"/>
        </c:scaling>
        <c:delete val="1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$ in billions</a:t>
                </a:r>
                <a:endParaRPr 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crossAx val="-1587568304"/>
        <c:crosses val="autoZero"/>
        <c:auto val="1"/>
        <c:lblAlgn val="ctr"/>
        <c:lblOffset val="100"/>
        <c:noMultiLvlLbl val="0"/>
      </c:catAx>
      <c:valAx>
        <c:axId val="-1587568304"/>
        <c:scaling>
          <c:orientation val="minMax"/>
        </c:scaling>
        <c:delete val="1"/>
        <c:axPos val="l"/>
        <c:numFmt formatCode="&quot;$&quot;#,##0.00" sourceLinked="1"/>
        <c:majorTickMark val="none"/>
        <c:minorTickMark val="none"/>
        <c:tickLblPos val="nextTo"/>
        <c:crossAx val="-15875650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8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89A705-3767-4C30-B8FC-DDB236D1400E}" type="doc">
      <dgm:prSet loTypeId="urn:microsoft.com/office/officeart/2011/layout/CircleProcess" loCatId="officeonlin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236610B-F083-422D-91AC-6734B81F1F17}">
      <dgm:prSet phldrT="[Text]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dirty="0" smtClean="0"/>
            <a:t>Marketing Coca-Cola products</a:t>
          </a:r>
        </a:p>
        <a:p>
          <a:pPr lvl="0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dirty="0"/>
        </a:p>
      </dgm:t>
    </dgm:pt>
    <dgm:pt modelId="{C6C518F3-7B9A-48E0-B9AC-51184D13E0C7}" type="parTrans" cxnId="{070B8D8A-6AEF-4BF5-8668-7645965741CE}">
      <dgm:prSet/>
      <dgm:spPr/>
      <dgm:t>
        <a:bodyPr/>
        <a:lstStyle/>
        <a:p>
          <a:endParaRPr lang="en-US"/>
        </a:p>
      </dgm:t>
    </dgm:pt>
    <dgm:pt modelId="{1E2070B7-9FC8-4C0B-8D3B-861DA1552C30}" type="sibTrans" cxnId="{070B8D8A-6AEF-4BF5-8668-7645965741CE}">
      <dgm:prSet/>
      <dgm:spPr/>
      <dgm:t>
        <a:bodyPr/>
        <a:lstStyle/>
        <a:p>
          <a:endParaRPr lang="en-US"/>
        </a:p>
      </dgm:t>
    </dgm:pt>
    <dgm:pt modelId="{30AC8BD8-F686-450C-8B9C-EA9A4932EB6B}">
      <dgm:prSet/>
      <dgm:spPr/>
      <dgm:t>
        <a:bodyPr/>
        <a:lstStyle/>
        <a:p>
          <a:r>
            <a:rPr lang="en-US" dirty="0" smtClean="0"/>
            <a:t>Attract, develop and retain qualified employees</a:t>
          </a:r>
          <a:endParaRPr lang="en-US" dirty="0"/>
        </a:p>
      </dgm:t>
    </dgm:pt>
    <dgm:pt modelId="{E68FF1B0-1188-4854-8940-47D1ED8104CB}" type="parTrans" cxnId="{4FA56248-495F-4E40-913A-20ADADD8135F}">
      <dgm:prSet/>
      <dgm:spPr/>
      <dgm:t>
        <a:bodyPr/>
        <a:lstStyle/>
        <a:p>
          <a:endParaRPr lang="en-US"/>
        </a:p>
      </dgm:t>
    </dgm:pt>
    <dgm:pt modelId="{7EE0913A-C5EC-445C-BEB6-423FDB4FB221}" type="sibTrans" cxnId="{4FA56248-495F-4E40-913A-20ADADD8135F}">
      <dgm:prSet/>
      <dgm:spPr/>
      <dgm:t>
        <a:bodyPr/>
        <a:lstStyle/>
        <a:p>
          <a:endParaRPr lang="en-US"/>
        </a:p>
      </dgm:t>
    </dgm:pt>
    <dgm:pt modelId="{437FA536-95AF-46DD-A91C-D7CD71979B23}">
      <dgm:prSet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dirty="0" smtClean="0"/>
            <a:t>Create a culturally competent workforce</a:t>
          </a:r>
        </a:p>
        <a:p>
          <a:pPr lvl="0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dirty="0"/>
        </a:p>
      </dgm:t>
    </dgm:pt>
    <dgm:pt modelId="{9E30D39F-914D-47CE-9AB8-A25D4324345C}" type="parTrans" cxnId="{B93F12BC-5F05-479E-8B33-C4393B2A408D}">
      <dgm:prSet/>
      <dgm:spPr/>
      <dgm:t>
        <a:bodyPr/>
        <a:lstStyle/>
        <a:p>
          <a:endParaRPr lang="en-US"/>
        </a:p>
      </dgm:t>
    </dgm:pt>
    <dgm:pt modelId="{FFF09097-4C3A-4D4D-8587-9B8EECD6282B}" type="sibTrans" cxnId="{B93F12BC-5F05-479E-8B33-C4393B2A408D}">
      <dgm:prSet/>
      <dgm:spPr/>
      <dgm:t>
        <a:bodyPr/>
        <a:lstStyle/>
        <a:p>
          <a:endParaRPr lang="en-US"/>
        </a:p>
      </dgm:t>
    </dgm:pt>
    <dgm:pt modelId="{216DD550-6225-4E6E-8D01-DF1183FCA38B}">
      <dgm:prSet/>
      <dgm:spPr/>
      <dgm:t>
        <a:bodyPr/>
        <a:lstStyle/>
        <a:p>
          <a:r>
            <a:rPr lang="en-US" dirty="0" smtClean="0"/>
            <a:t>Maximize profitability</a:t>
          </a:r>
          <a:endParaRPr lang="en-US" dirty="0"/>
        </a:p>
      </dgm:t>
    </dgm:pt>
    <dgm:pt modelId="{DFDD700F-72F4-47EF-A631-90AB97FC1E52}" type="parTrans" cxnId="{ADD532FE-FA74-4192-AEDD-28D2878E27AB}">
      <dgm:prSet/>
      <dgm:spPr/>
      <dgm:t>
        <a:bodyPr/>
        <a:lstStyle/>
        <a:p>
          <a:endParaRPr lang="en-US"/>
        </a:p>
      </dgm:t>
    </dgm:pt>
    <dgm:pt modelId="{56F55606-7DCC-4F5F-84C0-D38BC42D87C4}" type="sibTrans" cxnId="{ADD532FE-FA74-4192-AEDD-28D2878E27AB}">
      <dgm:prSet/>
      <dgm:spPr/>
      <dgm:t>
        <a:bodyPr/>
        <a:lstStyle/>
        <a:p>
          <a:endParaRPr lang="en-US"/>
        </a:p>
      </dgm:t>
    </dgm:pt>
    <dgm:pt modelId="{C0D4BC64-49B1-4297-BB37-2936CD5B9D91}">
      <dgm:prSet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dirty="0" smtClean="0"/>
            <a:t>Controlling over 95% of beverage industry market share</a:t>
          </a:r>
        </a:p>
        <a:p>
          <a:pPr lvl="0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dirty="0"/>
        </a:p>
      </dgm:t>
    </dgm:pt>
    <dgm:pt modelId="{551E7DDD-0F71-4618-AA7A-7D4F6ACDE8A8}" type="parTrans" cxnId="{BFDE912E-EFBC-4095-A236-4DDF940C21AF}">
      <dgm:prSet/>
      <dgm:spPr/>
      <dgm:t>
        <a:bodyPr/>
        <a:lstStyle/>
        <a:p>
          <a:endParaRPr lang="en-US"/>
        </a:p>
      </dgm:t>
    </dgm:pt>
    <dgm:pt modelId="{FFFAB5A7-ED1E-4B63-93F7-11A4527250D4}" type="sibTrans" cxnId="{BFDE912E-EFBC-4095-A236-4DDF940C21AF}">
      <dgm:prSet/>
      <dgm:spPr/>
      <dgm:t>
        <a:bodyPr/>
        <a:lstStyle/>
        <a:p>
          <a:endParaRPr lang="en-US"/>
        </a:p>
      </dgm:t>
    </dgm:pt>
    <dgm:pt modelId="{C031B028-96C7-471B-9A59-FEA61855CD33}" type="pres">
      <dgm:prSet presAssocID="{EB89A705-3767-4C30-B8FC-DDB236D1400E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3EB78F3E-9EE0-4A93-83F4-E288FD35E523}" type="pres">
      <dgm:prSet presAssocID="{216DD550-6225-4E6E-8D01-DF1183FCA38B}" presName="Accent5" presStyleCnt="0"/>
      <dgm:spPr/>
    </dgm:pt>
    <dgm:pt modelId="{A6DBBBAA-C8EF-422A-90F9-4326A73D5738}" type="pres">
      <dgm:prSet presAssocID="{216DD550-6225-4E6E-8D01-DF1183FCA38B}" presName="Accent" presStyleLbl="node1" presStyleIdx="0" presStyleCnt="5"/>
      <dgm:spPr>
        <a:blipFill dpi="0" rotWithShape="0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ADF0B189-A37A-4CF4-9F26-56FE15A82D1E}" type="pres">
      <dgm:prSet presAssocID="{216DD550-6225-4E6E-8D01-DF1183FCA38B}" presName="ParentBackground5" presStyleCnt="0"/>
      <dgm:spPr/>
    </dgm:pt>
    <dgm:pt modelId="{849B8BB9-8C08-45F3-9C46-89A1DC033C1C}" type="pres">
      <dgm:prSet presAssocID="{216DD550-6225-4E6E-8D01-DF1183FCA38B}" presName="ParentBackground" presStyleLbl="fgAcc1" presStyleIdx="0" presStyleCnt="5"/>
      <dgm:spPr/>
      <dgm:t>
        <a:bodyPr/>
        <a:lstStyle/>
        <a:p>
          <a:endParaRPr lang="en-US"/>
        </a:p>
      </dgm:t>
    </dgm:pt>
    <dgm:pt modelId="{BAA74C3C-0E44-44BC-980A-679473E70575}" type="pres">
      <dgm:prSet presAssocID="{216DD550-6225-4E6E-8D01-DF1183FCA38B}" presName="Parent5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C61F1-1369-4160-A088-FC24DC1E51EA}" type="pres">
      <dgm:prSet presAssocID="{C0D4BC64-49B1-4297-BB37-2936CD5B9D91}" presName="Accent4" presStyleCnt="0"/>
      <dgm:spPr/>
    </dgm:pt>
    <dgm:pt modelId="{B5495D6D-475A-440B-AC7F-AC6EF2A80C8E}" type="pres">
      <dgm:prSet presAssocID="{C0D4BC64-49B1-4297-BB37-2936CD5B9D91}" presName="Accent" presStyleLbl="node1" presStyleIdx="1" presStyleCnt="5"/>
      <dgm:spPr>
        <a:blipFill dpi="0" rotWithShape="0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5A69ADC3-34C1-44A7-B26E-52835776C8D8}" type="pres">
      <dgm:prSet presAssocID="{C0D4BC64-49B1-4297-BB37-2936CD5B9D91}" presName="ParentBackground4" presStyleCnt="0"/>
      <dgm:spPr/>
    </dgm:pt>
    <dgm:pt modelId="{0DA48FCE-0DAC-4112-AF8F-02DC6E0BECD8}" type="pres">
      <dgm:prSet presAssocID="{C0D4BC64-49B1-4297-BB37-2936CD5B9D91}" presName="ParentBackground" presStyleLbl="fgAcc1" presStyleIdx="1" presStyleCnt="5"/>
      <dgm:spPr/>
      <dgm:t>
        <a:bodyPr/>
        <a:lstStyle/>
        <a:p>
          <a:endParaRPr lang="en-US"/>
        </a:p>
      </dgm:t>
    </dgm:pt>
    <dgm:pt modelId="{2063F5E8-84EE-44A8-B324-82D99285E029}" type="pres">
      <dgm:prSet presAssocID="{C0D4BC64-49B1-4297-BB37-2936CD5B9D91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A889E1-E0AE-4A90-87F1-4F83618A3BC6}" type="pres">
      <dgm:prSet presAssocID="{437FA536-95AF-46DD-A91C-D7CD71979B23}" presName="Accent3" presStyleCnt="0"/>
      <dgm:spPr/>
    </dgm:pt>
    <dgm:pt modelId="{502A1D67-4A90-4C77-908E-278285343252}" type="pres">
      <dgm:prSet presAssocID="{437FA536-95AF-46DD-A91C-D7CD71979B23}" presName="Accent" presStyleLbl="node1" presStyleIdx="2" presStyleCnt="5"/>
      <dgm:spPr>
        <a:blipFill dpi="0" rotWithShape="0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3A39EEBE-58F0-4CDC-801C-C9D8891E945E}" type="pres">
      <dgm:prSet presAssocID="{437FA536-95AF-46DD-A91C-D7CD71979B23}" presName="ParentBackground3" presStyleCnt="0"/>
      <dgm:spPr/>
    </dgm:pt>
    <dgm:pt modelId="{9A68C63D-343B-49FC-B440-230ADE611D3A}" type="pres">
      <dgm:prSet presAssocID="{437FA536-95AF-46DD-A91C-D7CD71979B23}" presName="ParentBackground" presStyleLbl="fgAcc1" presStyleIdx="2" presStyleCnt="5"/>
      <dgm:spPr/>
      <dgm:t>
        <a:bodyPr/>
        <a:lstStyle/>
        <a:p>
          <a:endParaRPr lang="en-US"/>
        </a:p>
      </dgm:t>
    </dgm:pt>
    <dgm:pt modelId="{5206DFC5-DFBD-451C-88FA-C54082936B1E}" type="pres">
      <dgm:prSet presAssocID="{437FA536-95AF-46DD-A91C-D7CD71979B23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3A72DD-FE14-4F6C-B4AB-B37FC38D7EFE}" type="pres">
      <dgm:prSet presAssocID="{30AC8BD8-F686-450C-8B9C-EA9A4932EB6B}" presName="Accent2" presStyleCnt="0"/>
      <dgm:spPr/>
    </dgm:pt>
    <dgm:pt modelId="{47A166C2-59F2-4C7A-89A3-CC7CCF4C1653}" type="pres">
      <dgm:prSet presAssocID="{30AC8BD8-F686-450C-8B9C-EA9A4932EB6B}" presName="Accent" presStyleLbl="node1" presStyleIdx="3" presStyleCnt="5"/>
      <dgm:spPr>
        <a:blipFill dpi="0" rotWithShape="0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A2437249-B7A1-4B1A-83BC-AD40E31F203A}" type="pres">
      <dgm:prSet presAssocID="{30AC8BD8-F686-450C-8B9C-EA9A4932EB6B}" presName="ParentBackground2" presStyleCnt="0"/>
      <dgm:spPr/>
    </dgm:pt>
    <dgm:pt modelId="{DD38B329-D1DE-402B-B7E2-8EFED5B41A1B}" type="pres">
      <dgm:prSet presAssocID="{30AC8BD8-F686-450C-8B9C-EA9A4932EB6B}" presName="ParentBackground" presStyleLbl="fgAcc1" presStyleIdx="3" presStyleCnt="5"/>
      <dgm:spPr/>
      <dgm:t>
        <a:bodyPr/>
        <a:lstStyle/>
        <a:p>
          <a:endParaRPr lang="en-US"/>
        </a:p>
      </dgm:t>
    </dgm:pt>
    <dgm:pt modelId="{828327FA-DF6E-4548-AC1B-30A8D22E79A7}" type="pres">
      <dgm:prSet presAssocID="{30AC8BD8-F686-450C-8B9C-EA9A4932EB6B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FA9464-899F-4850-B316-89B42C43FE6A}" type="pres">
      <dgm:prSet presAssocID="{3236610B-F083-422D-91AC-6734B81F1F17}" presName="Accent1" presStyleCnt="0"/>
      <dgm:spPr/>
    </dgm:pt>
    <dgm:pt modelId="{16B603BB-A9AA-4C7A-963A-B4A61745967A}" type="pres">
      <dgm:prSet presAssocID="{3236610B-F083-422D-91AC-6734B81F1F17}" presName="Accent" presStyleLbl="node1" presStyleIdx="4" presStyleCnt="5"/>
      <dgm:spPr>
        <a:blipFill dpi="0"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985265F9-8E58-44EF-BC69-B773CE2A562D}" type="pres">
      <dgm:prSet presAssocID="{3236610B-F083-422D-91AC-6734B81F1F17}" presName="ParentBackground1" presStyleCnt="0"/>
      <dgm:spPr/>
    </dgm:pt>
    <dgm:pt modelId="{CEFB76CF-8ABF-4D83-B795-074C43040616}" type="pres">
      <dgm:prSet presAssocID="{3236610B-F083-422D-91AC-6734B81F1F17}" presName="ParentBackground" presStyleLbl="fgAcc1" presStyleIdx="4" presStyleCnt="5"/>
      <dgm:spPr/>
      <dgm:t>
        <a:bodyPr/>
        <a:lstStyle/>
        <a:p>
          <a:endParaRPr lang="en-US"/>
        </a:p>
      </dgm:t>
    </dgm:pt>
    <dgm:pt modelId="{205EE4FF-7923-4BE0-AB84-5FCA903AE5D6}" type="pres">
      <dgm:prSet presAssocID="{3236610B-F083-422D-91AC-6734B81F1F17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FDE912E-EFBC-4095-A236-4DDF940C21AF}" srcId="{EB89A705-3767-4C30-B8FC-DDB236D1400E}" destId="{C0D4BC64-49B1-4297-BB37-2936CD5B9D91}" srcOrd="3" destOrd="0" parTransId="{551E7DDD-0F71-4618-AA7A-7D4F6ACDE8A8}" sibTransId="{FFFAB5A7-ED1E-4B63-93F7-11A4527250D4}"/>
    <dgm:cxn modelId="{8120F76B-3A94-4C29-AB51-33F400A466C9}" type="presOf" srcId="{437FA536-95AF-46DD-A91C-D7CD71979B23}" destId="{9A68C63D-343B-49FC-B440-230ADE611D3A}" srcOrd="0" destOrd="0" presId="urn:microsoft.com/office/officeart/2011/layout/CircleProcess"/>
    <dgm:cxn modelId="{C62812A7-2ECF-40BE-ACDB-CEEE266C5132}" type="presOf" srcId="{EB89A705-3767-4C30-B8FC-DDB236D1400E}" destId="{C031B028-96C7-471B-9A59-FEA61855CD33}" srcOrd="0" destOrd="0" presId="urn:microsoft.com/office/officeart/2011/layout/CircleProcess"/>
    <dgm:cxn modelId="{88044838-375C-4D63-B8D3-A033DC30EE62}" type="presOf" srcId="{C0D4BC64-49B1-4297-BB37-2936CD5B9D91}" destId="{2063F5E8-84EE-44A8-B324-82D99285E029}" srcOrd="1" destOrd="0" presId="urn:microsoft.com/office/officeart/2011/layout/CircleProcess"/>
    <dgm:cxn modelId="{D423661B-F8F4-4D88-8F58-A002FC9ADFD4}" type="presOf" srcId="{C0D4BC64-49B1-4297-BB37-2936CD5B9D91}" destId="{0DA48FCE-0DAC-4112-AF8F-02DC6E0BECD8}" srcOrd="0" destOrd="0" presId="urn:microsoft.com/office/officeart/2011/layout/CircleProcess"/>
    <dgm:cxn modelId="{D98D0604-55C6-4B72-A104-4C2367D03BC0}" type="presOf" srcId="{3236610B-F083-422D-91AC-6734B81F1F17}" destId="{205EE4FF-7923-4BE0-AB84-5FCA903AE5D6}" srcOrd="1" destOrd="0" presId="urn:microsoft.com/office/officeart/2011/layout/CircleProcess"/>
    <dgm:cxn modelId="{4FA56248-495F-4E40-913A-20ADADD8135F}" srcId="{EB89A705-3767-4C30-B8FC-DDB236D1400E}" destId="{30AC8BD8-F686-450C-8B9C-EA9A4932EB6B}" srcOrd="1" destOrd="0" parTransId="{E68FF1B0-1188-4854-8940-47D1ED8104CB}" sibTransId="{7EE0913A-C5EC-445C-BEB6-423FDB4FB221}"/>
    <dgm:cxn modelId="{31DE4069-C13B-48B6-B76C-430C0D629204}" type="presOf" srcId="{30AC8BD8-F686-450C-8B9C-EA9A4932EB6B}" destId="{828327FA-DF6E-4548-AC1B-30A8D22E79A7}" srcOrd="1" destOrd="0" presId="urn:microsoft.com/office/officeart/2011/layout/CircleProcess"/>
    <dgm:cxn modelId="{C03DE93A-E144-433A-885B-71FA52A8B396}" type="presOf" srcId="{30AC8BD8-F686-450C-8B9C-EA9A4932EB6B}" destId="{DD38B329-D1DE-402B-B7E2-8EFED5B41A1B}" srcOrd="0" destOrd="0" presId="urn:microsoft.com/office/officeart/2011/layout/CircleProcess"/>
    <dgm:cxn modelId="{A21168CD-F5A1-47CA-BD0D-09DA1FF6CD4F}" type="presOf" srcId="{216DD550-6225-4E6E-8D01-DF1183FCA38B}" destId="{849B8BB9-8C08-45F3-9C46-89A1DC033C1C}" srcOrd="0" destOrd="0" presId="urn:microsoft.com/office/officeart/2011/layout/CircleProcess"/>
    <dgm:cxn modelId="{41A00F1F-0232-45F5-8F7F-4C204EDFC9A0}" type="presOf" srcId="{3236610B-F083-422D-91AC-6734B81F1F17}" destId="{CEFB76CF-8ABF-4D83-B795-074C43040616}" srcOrd="0" destOrd="0" presId="urn:microsoft.com/office/officeart/2011/layout/CircleProcess"/>
    <dgm:cxn modelId="{1A22B569-62B8-4ED1-B39E-E7C675B5C803}" type="presOf" srcId="{437FA536-95AF-46DD-A91C-D7CD71979B23}" destId="{5206DFC5-DFBD-451C-88FA-C54082936B1E}" srcOrd="1" destOrd="0" presId="urn:microsoft.com/office/officeart/2011/layout/CircleProcess"/>
    <dgm:cxn modelId="{070B8D8A-6AEF-4BF5-8668-7645965741CE}" srcId="{EB89A705-3767-4C30-B8FC-DDB236D1400E}" destId="{3236610B-F083-422D-91AC-6734B81F1F17}" srcOrd="0" destOrd="0" parTransId="{C6C518F3-7B9A-48E0-B9AC-51184D13E0C7}" sibTransId="{1E2070B7-9FC8-4C0B-8D3B-861DA1552C30}"/>
    <dgm:cxn modelId="{B93F12BC-5F05-479E-8B33-C4393B2A408D}" srcId="{EB89A705-3767-4C30-B8FC-DDB236D1400E}" destId="{437FA536-95AF-46DD-A91C-D7CD71979B23}" srcOrd="2" destOrd="0" parTransId="{9E30D39F-914D-47CE-9AB8-A25D4324345C}" sibTransId="{FFF09097-4C3A-4D4D-8587-9B8EECD6282B}"/>
    <dgm:cxn modelId="{ADD532FE-FA74-4192-AEDD-28D2878E27AB}" srcId="{EB89A705-3767-4C30-B8FC-DDB236D1400E}" destId="{216DD550-6225-4E6E-8D01-DF1183FCA38B}" srcOrd="4" destOrd="0" parTransId="{DFDD700F-72F4-47EF-A631-90AB97FC1E52}" sibTransId="{56F55606-7DCC-4F5F-84C0-D38BC42D87C4}"/>
    <dgm:cxn modelId="{948813A8-0885-4CE5-917A-CB00644328C3}" type="presOf" srcId="{216DD550-6225-4E6E-8D01-DF1183FCA38B}" destId="{BAA74C3C-0E44-44BC-980A-679473E70575}" srcOrd="1" destOrd="0" presId="urn:microsoft.com/office/officeart/2011/layout/CircleProcess"/>
    <dgm:cxn modelId="{DE93F2F2-5397-4C19-8386-F71E625DC4A2}" type="presParOf" srcId="{C031B028-96C7-471B-9A59-FEA61855CD33}" destId="{3EB78F3E-9EE0-4A93-83F4-E288FD35E523}" srcOrd="0" destOrd="0" presId="urn:microsoft.com/office/officeart/2011/layout/CircleProcess"/>
    <dgm:cxn modelId="{2BCE93AA-60E6-4582-9DC4-95808263F0ED}" type="presParOf" srcId="{3EB78F3E-9EE0-4A93-83F4-E288FD35E523}" destId="{A6DBBBAA-C8EF-422A-90F9-4326A73D5738}" srcOrd="0" destOrd="0" presId="urn:microsoft.com/office/officeart/2011/layout/CircleProcess"/>
    <dgm:cxn modelId="{804BA56B-16AA-472B-B035-F41FEDC8A030}" type="presParOf" srcId="{C031B028-96C7-471B-9A59-FEA61855CD33}" destId="{ADF0B189-A37A-4CF4-9F26-56FE15A82D1E}" srcOrd="1" destOrd="0" presId="urn:microsoft.com/office/officeart/2011/layout/CircleProcess"/>
    <dgm:cxn modelId="{96C6260A-28C2-4985-B086-86AA1F4120AC}" type="presParOf" srcId="{ADF0B189-A37A-4CF4-9F26-56FE15A82D1E}" destId="{849B8BB9-8C08-45F3-9C46-89A1DC033C1C}" srcOrd="0" destOrd="0" presId="urn:microsoft.com/office/officeart/2011/layout/CircleProcess"/>
    <dgm:cxn modelId="{0ADA8A64-221D-47FE-B00C-9AC2BDC2D76D}" type="presParOf" srcId="{C031B028-96C7-471B-9A59-FEA61855CD33}" destId="{BAA74C3C-0E44-44BC-980A-679473E70575}" srcOrd="2" destOrd="0" presId="urn:microsoft.com/office/officeart/2011/layout/CircleProcess"/>
    <dgm:cxn modelId="{06D6155B-88BF-4D7F-B55A-DCEE2D823900}" type="presParOf" srcId="{C031B028-96C7-471B-9A59-FEA61855CD33}" destId="{649C61F1-1369-4160-A088-FC24DC1E51EA}" srcOrd="3" destOrd="0" presId="urn:microsoft.com/office/officeart/2011/layout/CircleProcess"/>
    <dgm:cxn modelId="{1B4D3CF7-AB11-4391-9051-DB5BE31DEADD}" type="presParOf" srcId="{649C61F1-1369-4160-A088-FC24DC1E51EA}" destId="{B5495D6D-475A-440B-AC7F-AC6EF2A80C8E}" srcOrd="0" destOrd="0" presId="urn:microsoft.com/office/officeart/2011/layout/CircleProcess"/>
    <dgm:cxn modelId="{213AA526-A251-4E28-91F3-A1424023EECE}" type="presParOf" srcId="{C031B028-96C7-471B-9A59-FEA61855CD33}" destId="{5A69ADC3-34C1-44A7-B26E-52835776C8D8}" srcOrd="4" destOrd="0" presId="urn:microsoft.com/office/officeart/2011/layout/CircleProcess"/>
    <dgm:cxn modelId="{8ABD1D6C-B6FD-47A0-A8B6-39009E8311FB}" type="presParOf" srcId="{5A69ADC3-34C1-44A7-B26E-52835776C8D8}" destId="{0DA48FCE-0DAC-4112-AF8F-02DC6E0BECD8}" srcOrd="0" destOrd="0" presId="urn:microsoft.com/office/officeart/2011/layout/CircleProcess"/>
    <dgm:cxn modelId="{9A5F20B0-C2D5-44C1-8AFC-69C4F01CF02D}" type="presParOf" srcId="{C031B028-96C7-471B-9A59-FEA61855CD33}" destId="{2063F5E8-84EE-44A8-B324-82D99285E029}" srcOrd="5" destOrd="0" presId="urn:microsoft.com/office/officeart/2011/layout/CircleProcess"/>
    <dgm:cxn modelId="{298F2B4A-F10E-4070-B096-4AB91117EBF8}" type="presParOf" srcId="{C031B028-96C7-471B-9A59-FEA61855CD33}" destId="{5EA889E1-E0AE-4A90-87F1-4F83618A3BC6}" srcOrd="6" destOrd="0" presId="urn:microsoft.com/office/officeart/2011/layout/CircleProcess"/>
    <dgm:cxn modelId="{6DC7A178-D51D-4873-B5AA-53C6D6553F13}" type="presParOf" srcId="{5EA889E1-E0AE-4A90-87F1-4F83618A3BC6}" destId="{502A1D67-4A90-4C77-908E-278285343252}" srcOrd="0" destOrd="0" presId="urn:microsoft.com/office/officeart/2011/layout/CircleProcess"/>
    <dgm:cxn modelId="{B643D65B-BF83-4E74-9F83-6B5B1E8C18D4}" type="presParOf" srcId="{C031B028-96C7-471B-9A59-FEA61855CD33}" destId="{3A39EEBE-58F0-4CDC-801C-C9D8891E945E}" srcOrd="7" destOrd="0" presId="urn:microsoft.com/office/officeart/2011/layout/CircleProcess"/>
    <dgm:cxn modelId="{B0A7A107-3929-43CD-9DDC-BEFA05B49582}" type="presParOf" srcId="{3A39EEBE-58F0-4CDC-801C-C9D8891E945E}" destId="{9A68C63D-343B-49FC-B440-230ADE611D3A}" srcOrd="0" destOrd="0" presId="urn:microsoft.com/office/officeart/2011/layout/CircleProcess"/>
    <dgm:cxn modelId="{64D49FD4-F812-47AA-A3C3-42E8E23F654A}" type="presParOf" srcId="{C031B028-96C7-471B-9A59-FEA61855CD33}" destId="{5206DFC5-DFBD-451C-88FA-C54082936B1E}" srcOrd="8" destOrd="0" presId="urn:microsoft.com/office/officeart/2011/layout/CircleProcess"/>
    <dgm:cxn modelId="{74B60CD1-9FE2-48D8-8439-D3152A875050}" type="presParOf" srcId="{C031B028-96C7-471B-9A59-FEA61855CD33}" destId="{CD3A72DD-FE14-4F6C-B4AB-B37FC38D7EFE}" srcOrd="9" destOrd="0" presId="urn:microsoft.com/office/officeart/2011/layout/CircleProcess"/>
    <dgm:cxn modelId="{B9349081-0483-4E69-870E-50EEB9BF54CE}" type="presParOf" srcId="{CD3A72DD-FE14-4F6C-B4AB-B37FC38D7EFE}" destId="{47A166C2-59F2-4C7A-89A3-CC7CCF4C1653}" srcOrd="0" destOrd="0" presId="urn:microsoft.com/office/officeart/2011/layout/CircleProcess"/>
    <dgm:cxn modelId="{595ADDB8-1DCC-4527-9B30-1C5C2A434143}" type="presParOf" srcId="{C031B028-96C7-471B-9A59-FEA61855CD33}" destId="{A2437249-B7A1-4B1A-83BC-AD40E31F203A}" srcOrd="10" destOrd="0" presId="urn:microsoft.com/office/officeart/2011/layout/CircleProcess"/>
    <dgm:cxn modelId="{14ABC6A8-2CFA-4566-8823-659AED04B9A1}" type="presParOf" srcId="{A2437249-B7A1-4B1A-83BC-AD40E31F203A}" destId="{DD38B329-D1DE-402B-B7E2-8EFED5B41A1B}" srcOrd="0" destOrd="0" presId="urn:microsoft.com/office/officeart/2011/layout/CircleProcess"/>
    <dgm:cxn modelId="{19856392-BF54-4C81-BBB1-9B4BABB57235}" type="presParOf" srcId="{C031B028-96C7-471B-9A59-FEA61855CD33}" destId="{828327FA-DF6E-4548-AC1B-30A8D22E79A7}" srcOrd="11" destOrd="0" presId="urn:microsoft.com/office/officeart/2011/layout/CircleProcess"/>
    <dgm:cxn modelId="{F41E5912-4ED7-419A-817D-EBBE77BB700F}" type="presParOf" srcId="{C031B028-96C7-471B-9A59-FEA61855CD33}" destId="{42FA9464-899F-4850-B316-89B42C43FE6A}" srcOrd="12" destOrd="0" presId="urn:microsoft.com/office/officeart/2011/layout/CircleProcess"/>
    <dgm:cxn modelId="{ED094906-0D31-4DB6-A45F-E129FBC6721A}" type="presParOf" srcId="{42FA9464-899F-4850-B316-89B42C43FE6A}" destId="{16B603BB-A9AA-4C7A-963A-B4A61745967A}" srcOrd="0" destOrd="0" presId="urn:microsoft.com/office/officeart/2011/layout/CircleProcess"/>
    <dgm:cxn modelId="{995A697D-1CB2-410D-88C8-3FCBE6CF926A}" type="presParOf" srcId="{C031B028-96C7-471B-9A59-FEA61855CD33}" destId="{985265F9-8E58-44EF-BC69-B773CE2A562D}" srcOrd="13" destOrd="0" presId="urn:microsoft.com/office/officeart/2011/layout/CircleProcess"/>
    <dgm:cxn modelId="{1B8F7728-DF8A-4466-9285-63A5289C2574}" type="presParOf" srcId="{985265F9-8E58-44EF-BC69-B773CE2A562D}" destId="{CEFB76CF-8ABF-4D83-B795-074C43040616}" srcOrd="0" destOrd="0" presId="urn:microsoft.com/office/officeart/2011/layout/CircleProcess"/>
    <dgm:cxn modelId="{9852748F-4437-407F-9967-6B27B014FA83}" type="presParOf" srcId="{C031B028-96C7-471B-9A59-FEA61855CD33}" destId="{205EE4FF-7923-4BE0-AB84-5FCA903AE5D6}" srcOrd="14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B7054B8-FB82-4152-A561-00A2525BCC5E}" type="doc">
      <dgm:prSet loTypeId="urn:microsoft.com/office/officeart/2005/8/layout/radial3" loCatId="cycle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B60A538F-5E4F-49F4-8B70-DABF0465A644}">
      <dgm:prSet phldrT="[Text]"/>
      <dgm:spPr/>
      <dgm:t>
        <a:bodyPr/>
        <a:lstStyle/>
        <a:p>
          <a:r>
            <a:rPr lang="en-US" dirty="0" smtClean="0"/>
            <a:t>Weakness</a:t>
          </a:r>
          <a:endParaRPr lang="en-US" dirty="0"/>
        </a:p>
      </dgm:t>
    </dgm:pt>
    <dgm:pt modelId="{E78DB060-416B-4879-9A7A-BF3119D07C88}" type="parTrans" cxnId="{4E40E3DE-3300-49D9-992B-997348104294}">
      <dgm:prSet/>
      <dgm:spPr/>
      <dgm:t>
        <a:bodyPr/>
        <a:lstStyle/>
        <a:p>
          <a:endParaRPr lang="en-US"/>
        </a:p>
      </dgm:t>
    </dgm:pt>
    <dgm:pt modelId="{662AE102-CF8F-41DB-AB86-8EB4B526E930}" type="sibTrans" cxnId="{4E40E3DE-3300-49D9-992B-997348104294}">
      <dgm:prSet/>
      <dgm:spPr/>
      <dgm:t>
        <a:bodyPr/>
        <a:lstStyle/>
        <a:p>
          <a:endParaRPr lang="en-US"/>
        </a:p>
      </dgm:t>
    </dgm:pt>
    <dgm:pt modelId="{B8E5F2A7-7972-4418-90E8-75CB4460D4D9}">
      <dgm:prSet phldrT="[Text]"/>
      <dgm:spPr/>
      <dgm:t>
        <a:bodyPr/>
        <a:lstStyle/>
        <a:p>
          <a:r>
            <a:rPr lang="en-US" dirty="0" smtClean="0"/>
            <a:t>Cultural resistance to change</a:t>
          </a:r>
          <a:endParaRPr lang="en-US" dirty="0"/>
        </a:p>
      </dgm:t>
    </dgm:pt>
    <dgm:pt modelId="{A6CDEDF0-75E5-473F-82CE-246BB06BE16C}" type="parTrans" cxnId="{3AACF719-4CFE-4088-82E7-7A8FED20A781}">
      <dgm:prSet/>
      <dgm:spPr/>
      <dgm:t>
        <a:bodyPr/>
        <a:lstStyle/>
        <a:p>
          <a:endParaRPr lang="en-US"/>
        </a:p>
      </dgm:t>
    </dgm:pt>
    <dgm:pt modelId="{7C59687B-7F1C-429B-92C1-EF32CA0160B3}" type="sibTrans" cxnId="{3AACF719-4CFE-4088-82E7-7A8FED20A781}">
      <dgm:prSet/>
      <dgm:spPr/>
      <dgm:t>
        <a:bodyPr/>
        <a:lstStyle/>
        <a:p>
          <a:endParaRPr lang="en-US"/>
        </a:p>
      </dgm:t>
    </dgm:pt>
    <dgm:pt modelId="{93B96704-1B45-4835-B6CB-CD24171F2DDC}">
      <dgm:prSet/>
      <dgm:spPr/>
      <dgm:t>
        <a:bodyPr/>
        <a:lstStyle/>
        <a:p>
          <a:r>
            <a:rPr lang="en-US" dirty="0" smtClean="0"/>
            <a:t>Reluctant hiring pool</a:t>
          </a:r>
          <a:endParaRPr lang="en-US" dirty="0"/>
        </a:p>
      </dgm:t>
    </dgm:pt>
    <dgm:pt modelId="{ABA07D51-CC6A-4C5A-80D0-8F87C27140EB}" type="parTrans" cxnId="{A66D822B-ADB8-404B-B662-111EC85CE636}">
      <dgm:prSet/>
      <dgm:spPr/>
      <dgm:t>
        <a:bodyPr/>
        <a:lstStyle/>
        <a:p>
          <a:endParaRPr lang="en-US"/>
        </a:p>
      </dgm:t>
    </dgm:pt>
    <dgm:pt modelId="{79C137AF-2425-447E-8C5D-23B1F98BC586}" type="sibTrans" cxnId="{A66D822B-ADB8-404B-B662-111EC85CE636}">
      <dgm:prSet/>
      <dgm:spPr/>
      <dgm:t>
        <a:bodyPr/>
        <a:lstStyle/>
        <a:p>
          <a:endParaRPr lang="en-US"/>
        </a:p>
      </dgm:t>
    </dgm:pt>
    <dgm:pt modelId="{4ACAD9BB-138D-417D-9C9C-8E0AB26B8CF2}">
      <dgm:prSet/>
      <dgm:spPr/>
      <dgm:t>
        <a:bodyPr/>
        <a:lstStyle/>
        <a:p>
          <a:r>
            <a:rPr lang="en-US" dirty="0" smtClean="0"/>
            <a:t>Financial burdensome</a:t>
          </a:r>
          <a:endParaRPr lang="en-US" dirty="0"/>
        </a:p>
      </dgm:t>
    </dgm:pt>
    <dgm:pt modelId="{5B9C1B18-C97B-4D7E-93FE-00E99F12A13C}" type="parTrans" cxnId="{20830F17-6417-4655-A770-510315237ABA}">
      <dgm:prSet/>
      <dgm:spPr/>
      <dgm:t>
        <a:bodyPr/>
        <a:lstStyle/>
        <a:p>
          <a:endParaRPr lang="en-US"/>
        </a:p>
      </dgm:t>
    </dgm:pt>
    <dgm:pt modelId="{5348640C-3626-49AE-AA63-8199A83F8741}" type="sibTrans" cxnId="{20830F17-6417-4655-A770-510315237ABA}">
      <dgm:prSet/>
      <dgm:spPr/>
      <dgm:t>
        <a:bodyPr/>
        <a:lstStyle/>
        <a:p>
          <a:endParaRPr lang="en-US"/>
        </a:p>
      </dgm:t>
    </dgm:pt>
    <dgm:pt modelId="{33E224E1-A791-442B-9D27-12D248D3F1EF}">
      <dgm:prSet/>
      <dgm:spPr/>
      <dgm:t>
        <a:bodyPr/>
        <a:lstStyle/>
        <a:p>
          <a:r>
            <a:rPr lang="en-US" dirty="0" smtClean="0"/>
            <a:t>Unstable market</a:t>
          </a:r>
          <a:endParaRPr lang="en-US" dirty="0"/>
        </a:p>
      </dgm:t>
    </dgm:pt>
    <dgm:pt modelId="{1E3ADDFA-8559-4D6F-AE6B-ACF3540736E9}" type="parTrans" cxnId="{BAA7013C-0D5B-4C03-9E96-0CC287B1A978}">
      <dgm:prSet/>
      <dgm:spPr/>
      <dgm:t>
        <a:bodyPr/>
        <a:lstStyle/>
        <a:p>
          <a:endParaRPr lang="en-US"/>
        </a:p>
      </dgm:t>
    </dgm:pt>
    <dgm:pt modelId="{87588DF0-4366-403A-B142-6C735D4524B9}" type="sibTrans" cxnId="{BAA7013C-0D5B-4C03-9E96-0CC287B1A978}">
      <dgm:prSet/>
      <dgm:spPr/>
      <dgm:t>
        <a:bodyPr/>
        <a:lstStyle/>
        <a:p>
          <a:endParaRPr lang="en-US"/>
        </a:p>
      </dgm:t>
    </dgm:pt>
    <dgm:pt modelId="{69291B89-BF75-47F4-B2B6-3FE088C4FD0A}" type="pres">
      <dgm:prSet presAssocID="{FB7054B8-FB82-4152-A561-00A2525BCC5E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516CFB2-4F59-4855-9090-76000CB460AC}" type="pres">
      <dgm:prSet presAssocID="{FB7054B8-FB82-4152-A561-00A2525BCC5E}" presName="radial" presStyleCnt="0">
        <dgm:presLayoutVars>
          <dgm:animLvl val="ctr"/>
        </dgm:presLayoutVars>
      </dgm:prSet>
      <dgm:spPr/>
    </dgm:pt>
    <dgm:pt modelId="{D8B602CC-062C-41E4-9559-32FCC1185B65}" type="pres">
      <dgm:prSet presAssocID="{B60A538F-5E4F-49F4-8B70-DABF0465A644}" presName="centerShape" presStyleLbl="vennNode1" presStyleIdx="0" presStyleCnt="5"/>
      <dgm:spPr/>
      <dgm:t>
        <a:bodyPr/>
        <a:lstStyle/>
        <a:p>
          <a:endParaRPr lang="en-US"/>
        </a:p>
      </dgm:t>
    </dgm:pt>
    <dgm:pt modelId="{DBD7882E-B9BC-4AB9-A5BA-066BAC5C8B47}" type="pres">
      <dgm:prSet presAssocID="{B8E5F2A7-7972-4418-90E8-75CB4460D4D9}" presName="node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9572A5-E470-468B-B140-FC263886E39F}" type="pres">
      <dgm:prSet presAssocID="{93B96704-1B45-4835-B6CB-CD24171F2DDC}" presName="node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DE1803-DAD6-4241-9DD9-4771FF2A3DD7}" type="pres">
      <dgm:prSet presAssocID="{4ACAD9BB-138D-417D-9C9C-8E0AB26B8CF2}" presName="node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F42326-BDC7-4FD1-8DEB-A21AF4E7BB7E}" type="pres">
      <dgm:prSet presAssocID="{33E224E1-A791-442B-9D27-12D248D3F1EF}" presName="node" presStyleLbl="venn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1D58940-3BB3-4FA1-BA32-E11B71F601E2}" type="presOf" srcId="{B60A538F-5E4F-49F4-8B70-DABF0465A644}" destId="{D8B602CC-062C-41E4-9559-32FCC1185B65}" srcOrd="0" destOrd="0" presId="urn:microsoft.com/office/officeart/2005/8/layout/radial3"/>
    <dgm:cxn modelId="{B935F4C7-65C7-4504-96F4-ABD77BD08625}" type="presOf" srcId="{93B96704-1B45-4835-B6CB-CD24171F2DDC}" destId="{EC9572A5-E470-468B-B140-FC263886E39F}" srcOrd="0" destOrd="0" presId="urn:microsoft.com/office/officeart/2005/8/layout/radial3"/>
    <dgm:cxn modelId="{BAA7013C-0D5B-4C03-9E96-0CC287B1A978}" srcId="{B60A538F-5E4F-49F4-8B70-DABF0465A644}" destId="{33E224E1-A791-442B-9D27-12D248D3F1EF}" srcOrd="3" destOrd="0" parTransId="{1E3ADDFA-8559-4D6F-AE6B-ACF3540736E9}" sibTransId="{87588DF0-4366-403A-B142-6C735D4524B9}"/>
    <dgm:cxn modelId="{20830F17-6417-4655-A770-510315237ABA}" srcId="{B60A538F-5E4F-49F4-8B70-DABF0465A644}" destId="{4ACAD9BB-138D-417D-9C9C-8E0AB26B8CF2}" srcOrd="2" destOrd="0" parTransId="{5B9C1B18-C97B-4D7E-93FE-00E99F12A13C}" sibTransId="{5348640C-3626-49AE-AA63-8199A83F8741}"/>
    <dgm:cxn modelId="{A71B1529-C754-47B8-A37A-16A7175DFB01}" type="presOf" srcId="{B8E5F2A7-7972-4418-90E8-75CB4460D4D9}" destId="{DBD7882E-B9BC-4AB9-A5BA-066BAC5C8B47}" srcOrd="0" destOrd="0" presId="urn:microsoft.com/office/officeart/2005/8/layout/radial3"/>
    <dgm:cxn modelId="{4E40E3DE-3300-49D9-992B-997348104294}" srcId="{FB7054B8-FB82-4152-A561-00A2525BCC5E}" destId="{B60A538F-5E4F-49F4-8B70-DABF0465A644}" srcOrd="0" destOrd="0" parTransId="{E78DB060-416B-4879-9A7A-BF3119D07C88}" sibTransId="{662AE102-CF8F-41DB-AB86-8EB4B526E930}"/>
    <dgm:cxn modelId="{A66D822B-ADB8-404B-B662-111EC85CE636}" srcId="{B60A538F-5E4F-49F4-8B70-DABF0465A644}" destId="{93B96704-1B45-4835-B6CB-CD24171F2DDC}" srcOrd="1" destOrd="0" parTransId="{ABA07D51-CC6A-4C5A-80D0-8F87C27140EB}" sibTransId="{79C137AF-2425-447E-8C5D-23B1F98BC586}"/>
    <dgm:cxn modelId="{3AACF719-4CFE-4088-82E7-7A8FED20A781}" srcId="{B60A538F-5E4F-49F4-8B70-DABF0465A644}" destId="{B8E5F2A7-7972-4418-90E8-75CB4460D4D9}" srcOrd="0" destOrd="0" parTransId="{A6CDEDF0-75E5-473F-82CE-246BB06BE16C}" sibTransId="{7C59687B-7F1C-429B-92C1-EF32CA0160B3}"/>
    <dgm:cxn modelId="{6463A8D7-A390-4D27-8CDC-4A75AA824FBD}" type="presOf" srcId="{33E224E1-A791-442B-9D27-12D248D3F1EF}" destId="{D0F42326-BDC7-4FD1-8DEB-A21AF4E7BB7E}" srcOrd="0" destOrd="0" presId="urn:microsoft.com/office/officeart/2005/8/layout/radial3"/>
    <dgm:cxn modelId="{F8089D39-12CD-466C-B5F4-1A9AD8897EA5}" type="presOf" srcId="{FB7054B8-FB82-4152-A561-00A2525BCC5E}" destId="{69291B89-BF75-47F4-B2B6-3FE088C4FD0A}" srcOrd="0" destOrd="0" presId="urn:microsoft.com/office/officeart/2005/8/layout/radial3"/>
    <dgm:cxn modelId="{A68E6687-6930-460C-A86C-74BBCF4C6FAA}" type="presOf" srcId="{4ACAD9BB-138D-417D-9C9C-8E0AB26B8CF2}" destId="{01DE1803-DAD6-4241-9DD9-4771FF2A3DD7}" srcOrd="0" destOrd="0" presId="urn:microsoft.com/office/officeart/2005/8/layout/radial3"/>
    <dgm:cxn modelId="{EF1E77B2-5C2F-4A1C-B83E-6395E303D4D8}" type="presParOf" srcId="{69291B89-BF75-47F4-B2B6-3FE088C4FD0A}" destId="{4516CFB2-4F59-4855-9090-76000CB460AC}" srcOrd="0" destOrd="0" presId="urn:microsoft.com/office/officeart/2005/8/layout/radial3"/>
    <dgm:cxn modelId="{8FE6FCE8-4B13-4615-BAE4-4B819DAB4517}" type="presParOf" srcId="{4516CFB2-4F59-4855-9090-76000CB460AC}" destId="{D8B602CC-062C-41E4-9559-32FCC1185B65}" srcOrd="0" destOrd="0" presId="urn:microsoft.com/office/officeart/2005/8/layout/radial3"/>
    <dgm:cxn modelId="{C7CEC7AA-8DBB-4290-9944-962FB6FF7A41}" type="presParOf" srcId="{4516CFB2-4F59-4855-9090-76000CB460AC}" destId="{DBD7882E-B9BC-4AB9-A5BA-066BAC5C8B47}" srcOrd="1" destOrd="0" presId="urn:microsoft.com/office/officeart/2005/8/layout/radial3"/>
    <dgm:cxn modelId="{DBD38DD6-F428-4707-937A-081105ED3302}" type="presParOf" srcId="{4516CFB2-4F59-4855-9090-76000CB460AC}" destId="{EC9572A5-E470-468B-B140-FC263886E39F}" srcOrd="2" destOrd="0" presId="urn:microsoft.com/office/officeart/2005/8/layout/radial3"/>
    <dgm:cxn modelId="{E8FC090F-2C5D-4E66-8570-73856E94B470}" type="presParOf" srcId="{4516CFB2-4F59-4855-9090-76000CB460AC}" destId="{01DE1803-DAD6-4241-9DD9-4771FF2A3DD7}" srcOrd="3" destOrd="0" presId="urn:microsoft.com/office/officeart/2005/8/layout/radial3"/>
    <dgm:cxn modelId="{2AD3B93D-32C3-43EB-BBA8-E139197F97FF}" type="presParOf" srcId="{4516CFB2-4F59-4855-9090-76000CB460AC}" destId="{D0F42326-BDC7-4FD1-8DEB-A21AF4E7BB7E}" srcOrd="4" destOrd="0" presId="urn:microsoft.com/office/officeart/2005/8/layout/radial3"/>
  </dgm:cxnLst>
  <dgm:bg>
    <a:blipFill dpi="0" rotWithShape="1">
      <a:blip xmlns:r="http://schemas.openxmlformats.org/officeDocument/2006/relationships" r:embed="rId1">
        <a:extLst>
          <a:ext uri="{28A0092B-C50C-407E-A947-70E740481C1C}">
            <a14:useLocalDpi xmlns:a14="http://schemas.microsoft.com/office/drawing/2010/main" val="0"/>
          </a:ext>
        </a:extLst>
      </a:blip>
      <a:srcRect/>
      <a:stretch>
        <a:fillRect/>
      </a:stretch>
    </a:blip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269E55C-6388-49BC-B9EB-3EEFAE8C6B3A}" type="doc">
      <dgm:prSet loTypeId="urn:microsoft.com/office/officeart/2005/8/layout/gear1" loCatId="relationship" qsTypeId="urn:microsoft.com/office/officeart/2005/8/quickstyle/3d3" qsCatId="3D" csTypeId="urn:microsoft.com/office/officeart/2005/8/colors/accent1_2" csCatId="accent1" phldr="1"/>
      <dgm:spPr/>
    </dgm:pt>
    <dgm:pt modelId="{9DA2252B-A2EB-487B-8401-D0C8F0ACD23F}">
      <dgm:prSet phldrT="[Text]" custT="1"/>
      <dgm:spPr/>
      <dgm:t>
        <a:bodyPr/>
        <a:lstStyle/>
        <a:p>
          <a:r>
            <a:rPr lang="en-US" sz="1200" dirty="0" smtClean="0">
              <a:solidFill>
                <a:schemeClr val="tx1"/>
              </a:solidFill>
            </a:rPr>
            <a:t>Leveraging Cultural Competency Accountability and  Social Responsibility</a:t>
          </a:r>
          <a:r>
            <a:rPr lang="en-US" sz="1200" baseline="60000" dirty="0" smtClean="0">
              <a:solidFill>
                <a:schemeClr val="tx1"/>
              </a:solidFill>
            </a:rPr>
            <a:t>1</a:t>
          </a:r>
          <a:endParaRPr lang="en-US" sz="1200" dirty="0">
            <a:solidFill>
              <a:schemeClr val="tx1"/>
            </a:solidFill>
          </a:endParaRPr>
        </a:p>
      </dgm:t>
    </dgm:pt>
    <dgm:pt modelId="{29003424-6722-4FEF-B2D7-DFD4A17C8728}" type="parTrans" cxnId="{3899E308-52CB-4EF9-80EC-6D660F0AB70E}">
      <dgm:prSet/>
      <dgm:spPr/>
      <dgm:t>
        <a:bodyPr/>
        <a:lstStyle/>
        <a:p>
          <a:endParaRPr lang="en-US"/>
        </a:p>
      </dgm:t>
    </dgm:pt>
    <dgm:pt modelId="{B201B3C9-D94B-4335-A5D3-7E8CD4A986E1}" type="sibTrans" cxnId="{3899E308-52CB-4EF9-80EC-6D660F0AB70E}">
      <dgm:prSet/>
      <dgm:spPr/>
      <dgm:t>
        <a:bodyPr/>
        <a:lstStyle/>
        <a:p>
          <a:endParaRPr lang="en-US"/>
        </a:p>
      </dgm:t>
    </dgm:pt>
    <dgm:pt modelId="{3CDED0D0-9986-43B2-A1B7-569C59EEAA27}">
      <dgm:prSet phldrT="[Text]" phldr="1"/>
      <dgm:spPr/>
      <dgm:t>
        <a:bodyPr/>
        <a:lstStyle/>
        <a:p>
          <a:endParaRPr lang="en-US"/>
        </a:p>
      </dgm:t>
    </dgm:pt>
    <dgm:pt modelId="{327264C3-03E1-469F-BC69-F9BE1F350CE9}" type="parTrans" cxnId="{63FAC022-B194-4A6C-9CE3-979DB75C0103}">
      <dgm:prSet/>
      <dgm:spPr/>
      <dgm:t>
        <a:bodyPr/>
        <a:lstStyle/>
        <a:p>
          <a:endParaRPr lang="en-US"/>
        </a:p>
      </dgm:t>
    </dgm:pt>
    <dgm:pt modelId="{7F57E3C7-8A21-4872-8CF1-50522705EADA}" type="sibTrans" cxnId="{63FAC022-B194-4A6C-9CE3-979DB75C0103}">
      <dgm:prSet/>
      <dgm:spPr/>
      <dgm:t>
        <a:bodyPr/>
        <a:lstStyle/>
        <a:p>
          <a:endParaRPr lang="en-US"/>
        </a:p>
      </dgm:t>
    </dgm:pt>
    <dgm:pt modelId="{11E59E74-C18F-4133-A4AC-C48EAA4B5A65}">
      <dgm:prSet phldrT="[Text]" phldr="1"/>
      <dgm:spPr/>
      <dgm:t>
        <a:bodyPr/>
        <a:lstStyle/>
        <a:p>
          <a:endParaRPr lang="en-US"/>
        </a:p>
      </dgm:t>
    </dgm:pt>
    <dgm:pt modelId="{406241D2-A1A4-4E5D-AF7F-6B005A6BD3B6}" type="parTrans" cxnId="{65812C89-9ACC-4480-85BA-045A707CCA9A}">
      <dgm:prSet/>
      <dgm:spPr/>
      <dgm:t>
        <a:bodyPr/>
        <a:lstStyle/>
        <a:p>
          <a:endParaRPr lang="en-US"/>
        </a:p>
      </dgm:t>
    </dgm:pt>
    <dgm:pt modelId="{C437577D-4607-4CDB-8801-EAB183C5BDE1}" type="sibTrans" cxnId="{65812C89-9ACC-4480-85BA-045A707CCA9A}">
      <dgm:prSet/>
      <dgm:spPr/>
      <dgm:t>
        <a:bodyPr/>
        <a:lstStyle/>
        <a:p>
          <a:endParaRPr lang="en-US"/>
        </a:p>
      </dgm:t>
    </dgm:pt>
    <dgm:pt modelId="{F841AF14-DA36-49E1-8FB7-8C7A8131A187}">
      <dgm:prSet custT="1"/>
      <dgm:spPr/>
      <dgm:t>
        <a:bodyPr/>
        <a:lstStyle/>
        <a:p>
          <a:r>
            <a:rPr lang="en-US" sz="1200" dirty="0" smtClean="0">
              <a:solidFill>
                <a:schemeClr val="tx1"/>
              </a:solidFill>
            </a:rPr>
            <a:t>Developing offices with geographical locations may become costly</a:t>
          </a:r>
          <a:r>
            <a:rPr lang="en-US" sz="1200" baseline="60000" dirty="0" smtClean="0">
              <a:solidFill>
                <a:schemeClr val="tx1"/>
              </a:solidFill>
            </a:rPr>
            <a:t>1</a:t>
          </a:r>
          <a:endParaRPr lang="en-US" sz="1200" dirty="0">
            <a:solidFill>
              <a:schemeClr val="tx1"/>
            </a:solidFill>
          </a:endParaRPr>
        </a:p>
      </dgm:t>
    </dgm:pt>
    <dgm:pt modelId="{981F8545-59A4-435C-B1D6-61972586C8C5}" type="parTrans" cxnId="{F83AEE9B-46F3-4D94-AB4F-046B6AB326B5}">
      <dgm:prSet/>
      <dgm:spPr/>
      <dgm:t>
        <a:bodyPr/>
        <a:lstStyle/>
        <a:p>
          <a:endParaRPr lang="en-US"/>
        </a:p>
      </dgm:t>
    </dgm:pt>
    <dgm:pt modelId="{56AA61B6-2098-4934-AA96-760281E4B218}" type="sibTrans" cxnId="{F83AEE9B-46F3-4D94-AB4F-046B6AB326B5}">
      <dgm:prSet/>
      <dgm:spPr/>
      <dgm:t>
        <a:bodyPr/>
        <a:lstStyle/>
        <a:p>
          <a:endParaRPr lang="en-US"/>
        </a:p>
      </dgm:t>
    </dgm:pt>
    <dgm:pt modelId="{2BCB13E0-1886-4CF7-8167-5619E1D84879}">
      <dgm:prSet/>
      <dgm:spPr/>
      <dgm:t>
        <a:bodyPr/>
        <a:lstStyle/>
        <a:p>
          <a:endParaRPr lang="en-US" dirty="0"/>
        </a:p>
      </dgm:t>
    </dgm:pt>
    <dgm:pt modelId="{62C7D33A-779F-4758-A9B5-F9B5BF87E4F2}" type="parTrans" cxnId="{87E33621-EEBE-4FF0-940E-B6598E8183AF}">
      <dgm:prSet/>
      <dgm:spPr/>
      <dgm:t>
        <a:bodyPr/>
        <a:lstStyle/>
        <a:p>
          <a:endParaRPr lang="en-US"/>
        </a:p>
      </dgm:t>
    </dgm:pt>
    <dgm:pt modelId="{AB5FFE6B-AFFE-432C-81E2-0ACB8F501E10}" type="sibTrans" cxnId="{87E33621-EEBE-4FF0-940E-B6598E8183AF}">
      <dgm:prSet/>
      <dgm:spPr/>
      <dgm:t>
        <a:bodyPr/>
        <a:lstStyle/>
        <a:p>
          <a:endParaRPr lang="en-US"/>
        </a:p>
      </dgm:t>
    </dgm:pt>
    <dgm:pt modelId="{40B4B8CF-1246-46A7-83A3-A7DDD8916A0E}">
      <dgm:prSet custT="1"/>
      <dgm:spPr/>
      <dgm:t>
        <a:bodyPr/>
        <a:lstStyle/>
        <a:p>
          <a:r>
            <a:rPr lang="en-US" sz="1200" dirty="0" smtClean="0">
              <a:solidFill>
                <a:schemeClr val="tx1"/>
              </a:solidFill>
            </a:rPr>
            <a:t>Hiring diverse workforces and promoting cultural relations increasing marketing success</a:t>
          </a:r>
          <a:r>
            <a:rPr lang="en-US" sz="1200" baseline="60000" dirty="0" smtClean="0">
              <a:solidFill>
                <a:schemeClr val="tx1"/>
              </a:solidFill>
            </a:rPr>
            <a:t>1</a:t>
          </a:r>
          <a:endParaRPr lang="en-US" sz="1200" dirty="0" smtClean="0">
            <a:solidFill>
              <a:schemeClr val="tx1"/>
            </a:solidFill>
          </a:endParaRPr>
        </a:p>
      </dgm:t>
    </dgm:pt>
    <dgm:pt modelId="{72485225-769E-4440-ADFA-5006E545504F}" type="parTrans" cxnId="{3DAFF8FA-77F5-4240-A7C2-ED07357C7DB6}">
      <dgm:prSet/>
      <dgm:spPr/>
      <dgm:t>
        <a:bodyPr/>
        <a:lstStyle/>
        <a:p>
          <a:endParaRPr lang="en-US"/>
        </a:p>
      </dgm:t>
    </dgm:pt>
    <dgm:pt modelId="{69F287BA-E3BA-4FD9-B7C7-2A942320FA18}" type="sibTrans" cxnId="{3DAFF8FA-77F5-4240-A7C2-ED07357C7DB6}">
      <dgm:prSet/>
      <dgm:spPr/>
      <dgm:t>
        <a:bodyPr/>
        <a:lstStyle/>
        <a:p>
          <a:endParaRPr lang="en-US"/>
        </a:p>
      </dgm:t>
    </dgm:pt>
    <dgm:pt modelId="{924ABBE2-8C73-4FDE-80DF-DB804FD0D3A6}" type="pres">
      <dgm:prSet presAssocID="{4269E55C-6388-49BC-B9EB-3EEFAE8C6B3A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B95700CC-5DC1-400D-BBC1-49F1CCCA4C49}" type="pres">
      <dgm:prSet presAssocID="{9DA2252B-A2EB-487B-8401-D0C8F0ACD23F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3C00E8-8BE5-419E-B015-2409343929BC}" type="pres">
      <dgm:prSet presAssocID="{9DA2252B-A2EB-487B-8401-D0C8F0ACD23F}" presName="gear1srcNode" presStyleLbl="node1" presStyleIdx="0" presStyleCnt="3"/>
      <dgm:spPr/>
      <dgm:t>
        <a:bodyPr/>
        <a:lstStyle/>
        <a:p>
          <a:endParaRPr lang="en-US"/>
        </a:p>
      </dgm:t>
    </dgm:pt>
    <dgm:pt modelId="{E0E21973-7243-4422-BD9D-1A1CF1CF2F80}" type="pres">
      <dgm:prSet presAssocID="{9DA2252B-A2EB-487B-8401-D0C8F0ACD23F}" presName="gear1dstNode" presStyleLbl="node1" presStyleIdx="0" presStyleCnt="3"/>
      <dgm:spPr/>
      <dgm:t>
        <a:bodyPr/>
        <a:lstStyle/>
        <a:p>
          <a:endParaRPr lang="en-US"/>
        </a:p>
      </dgm:t>
    </dgm:pt>
    <dgm:pt modelId="{742DE7F7-1FDD-414F-BCB5-952BFD84AC7A}" type="pres">
      <dgm:prSet presAssocID="{40B4B8CF-1246-46A7-83A3-A7DDD8916A0E}" presName="gear2" presStyleLbl="node1" presStyleIdx="1" presStyleCnt="3" custScaleX="129917" custScaleY="122142" custLinFactNeighborX="-8130" custLinFactNeighborY="79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CE8279-3269-437A-8EAD-D8EFA6C7E387}" type="pres">
      <dgm:prSet presAssocID="{40B4B8CF-1246-46A7-83A3-A7DDD8916A0E}" presName="gear2srcNode" presStyleLbl="node1" presStyleIdx="1" presStyleCnt="3"/>
      <dgm:spPr/>
      <dgm:t>
        <a:bodyPr/>
        <a:lstStyle/>
        <a:p>
          <a:endParaRPr lang="en-US"/>
        </a:p>
      </dgm:t>
    </dgm:pt>
    <dgm:pt modelId="{8EDC5C7F-8931-408A-A356-5B82008B4E5F}" type="pres">
      <dgm:prSet presAssocID="{40B4B8CF-1246-46A7-83A3-A7DDD8916A0E}" presName="gear2dstNode" presStyleLbl="node1" presStyleIdx="1" presStyleCnt="3"/>
      <dgm:spPr/>
      <dgm:t>
        <a:bodyPr/>
        <a:lstStyle/>
        <a:p>
          <a:endParaRPr lang="en-US"/>
        </a:p>
      </dgm:t>
    </dgm:pt>
    <dgm:pt modelId="{2AB37702-90A9-4BAD-A2DF-0D85EA0BA456}" type="pres">
      <dgm:prSet presAssocID="{F841AF14-DA36-49E1-8FB7-8C7A8131A187}" presName="gear3" presStyleLbl="node1" presStyleIdx="2" presStyleCnt="3" custScaleX="116604" custScaleY="116280"/>
      <dgm:spPr/>
      <dgm:t>
        <a:bodyPr/>
        <a:lstStyle/>
        <a:p>
          <a:endParaRPr lang="en-US"/>
        </a:p>
      </dgm:t>
    </dgm:pt>
    <dgm:pt modelId="{74299B4E-C41F-4048-AF27-A08AC3B581CC}" type="pres">
      <dgm:prSet presAssocID="{F841AF14-DA36-49E1-8FB7-8C7A8131A187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BBDBCA-17A1-4F23-BE21-649A13F76050}" type="pres">
      <dgm:prSet presAssocID="{F841AF14-DA36-49E1-8FB7-8C7A8131A187}" presName="gear3srcNode" presStyleLbl="node1" presStyleIdx="2" presStyleCnt="3"/>
      <dgm:spPr/>
      <dgm:t>
        <a:bodyPr/>
        <a:lstStyle/>
        <a:p>
          <a:endParaRPr lang="en-US"/>
        </a:p>
      </dgm:t>
    </dgm:pt>
    <dgm:pt modelId="{CB8149AA-0132-450C-95CD-82C71219DB0E}" type="pres">
      <dgm:prSet presAssocID="{F841AF14-DA36-49E1-8FB7-8C7A8131A187}" presName="gear3dstNode" presStyleLbl="node1" presStyleIdx="2" presStyleCnt="3"/>
      <dgm:spPr/>
      <dgm:t>
        <a:bodyPr/>
        <a:lstStyle/>
        <a:p>
          <a:endParaRPr lang="en-US"/>
        </a:p>
      </dgm:t>
    </dgm:pt>
    <dgm:pt modelId="{C970E28D-E603-4A21-B5C2-4A45F4929366}" type="pres">
      <dgm:prSet presAssocID="{B201B3C9-D94B-4335-A5D3-7E8CD4A986E1}" presName="connector1" presStyleLbl="sibTrans2D1" presStyleIdx="0" presStyleCnt="3"/>
      <dgm:spPr/>
      <dgm:t>
        <a:bodyPr/>
        <a:lstStyle/>
        <a:p>
          <a:endParaRPr lang="en-US"/>
        </a:p>
      </dgm:t>
    </dgm:pt>
    <dgm:pt modelId="{60918E7C-A21C-4316-B1CC-338B6DD8E510}" type="pres">
      <dgm:prSet presAssocID="{69F287BA-E3BA-4FD9-B7C7-2A942320FA18}" presName="connector2" presStyleLbl="sibTrans2D1" presStyleIdx="1" presStyleCnt="3"/>
      <dgm:spPr/>
      <dgm:t>
        <a:bodyPr/>
        <a:lstStyle/>
        <a:p>
          <a:endParaRPr lang="en-US"/>
        </a:p>
      </dgm:t>
    </dgm:pt>
    <dgm:pt modelId="{680D8A2E-890E-4C2D-BCF9-9296C7294738}" type="pres">
      <dgm:prSet presAssocID="{56AA61B6-2098-4934-AA96-760281E4B218}" presName="connector3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6C6B7675-4FCC-4485-A65D-17875C8A8AE9}" type="presOf" srcId="{F841AF14-DA36-49E1-8FB7-8C7A8131A187}" destId="{CB8149AA-0132-450C-95CD-82C71219DB0E}" srcOrd="3" destOrd="0" presId="urn:microsoft.com/office/officeart/2005/8/layout/gear1"/>
    <dgm:cxn modelId="{3DAFF8FA-77F5-4240-A7C2-ED07357C7DB6}" srcId="{4269E55C-6388-49BC-B9EB-3EEFAE8C6B3A}" destId="{40B4B8CF-1246-46A7-83A3-A7DDD8916A0E}" srcOrd="1" destOrd="0" parTransId="{72485225-769E-4440-ADFA-5006E545504F}" sibTransId="{69F287BA-E3BA-4FD9-B7C7-2A942320FA18}"/>
    <dgm:cxn modelId="{87E33621-EEBE-4FF0-940E-B6598E8183AF}" srcId="{4269E55C-6388-49BC-B9EB-3EEFAE8C6B3A}" destId="{2BCB13E0-1886-4CF7-8167-5619E1D84879}" srcOrd="3" destOrd="0" parTransId="{62C7D33A-779F-4758-A9B5-F9B5BF87E4F2}" sibTransId="{AB5FFE6B-AFFE-432C-81E2-0ACB8F501E10}"/>
    <dgm:cxn modelId="{917121B8-FDAF-4AAA-8B0D-3F16B9F608E6}" type="presOf" srcId="{F841AF14-DA36-49E1-8FB7-8C7A8131A187}" destId="{6CBBDBCA-17A1-4F23-BE21-649A13F76050}" srcOrd="2" destOrd="0" presId="urn:microsoft.com/office/officeart/2005/8/layout/gear1"/>
    <dgm:cxn modelId="{65812C89-9ACC-4480-85BA-045A707CCA9A}" srcId="{4269E55C-6388-49BC-B9EB-3EEFAE8C6B3A}" destId="{11E59E74-C18F-4133-A4AC-C48EAA4B5A65}" srcOrd="5" destOrd="0" parTransId="{406241D2-A1A4-4E5D-AF7F-6B005A6BD3B6}" sibTransId="{C437577D-4607-4CDB-8801-EAB183C5BDE1}"/>
    <dgm:cxn modelId="{78D892BC-0168-438D-AC43-DA2293756227}" type="presOf" srcId="{B201B3C9-D94B-4335-A5D3-7E8CD4A986E1}" destId="{C970E28D-E603-4A21-B5C2-4A45F4929366}" srcOrd="0" destOrd="0" presId="urn:microsoft.com/office/officeart/2005/8/layout/gear1"/>
    <dgm:cxn modelId="{C6A2224B-D046-427B-827E-4F3A34B6BE8D}" type="presOf" srcId="{40B4B8CF-1246-46A7-83A3-A7DDD8916A0E}" destId="{8EDC5C7F-8931-408A-A356-5B82008B4E5F}" srcOrd="2" destOrd="0" presId="urn:microsoft.com/office/officeart/2005/8/layout/gear1"/>
    <dgm:cxn modelId="{3899E308-52CB-4EF9-80EC-6D660F0AB70E}" srcId="{4269E55C-6388-49BC-B9EB-3EEFAE8C6B3A}" destId="{9DA2252B-A2EB-487B-8401-D0C8F0ACD23F}" srcOrd="0" destOrd="0" parTransId="{29003424-6722-4FEF-B2D7-DFD4A17C8728}" sibTransId="{B201B3C9-D94B-4335-A5D3-7E8CD4A986E1}"/>
    <dgm:cxn modelId="{37EEE663-80B5-4470-9259-93D184B3B8FE}" type="presOf" srcId="{9DA2252B-A2EB-487B-8401-D0C8F0ACD23F}" destId="{063C00E8-8BE5-419E-B015-2409343929BC}" srcOrd="1" destOrd="0" presId="urn:microsoft.com/office/officeart/2005/8/layout/gear1"/>
    <dgm:cxn modelId="{17A069FA-D388-4009-9B56-58A809D352A3}" type="presOf" srcId="{9DA2252B-A2EB-487B-8401-D0C8F0ACD23F}" destId="{B95700CC-5DC1-400D-BBC1-49F1CCCA4C49}" srcOrd="0" destOrd="0" presId="urn:microsoft.com/office/officeart/2005/8/layout/gear1"/>
    <dgm:cxn modelId="{BD8D2611-E0BC-455C-84E1-B3FFC2CBD06E}" type="presOf" srcId="{69F287BA-E3BA-4FD9-B7C7-2A942320FA18}" destId="{60918E7C-A21C-4316-B1CC-338B6DD8E510}" srcOrd="0" destOrd="0" presId="urn:microsoft.com/office/officeart/2005/8/layout/gear1"/>
    <dgm:cxn modelId="{63FAC022-B194-4A6C-9CE3-979DB75C0103}" srcId="{4269E55C-6388-49BC-B9EB-3EEFAE8C6B3A}" destId="{3CDED0D0-9986-43B2-A1B7-569C59EEAA27}" srcOrd="4" destOrd="0" parTransId="{327264C3-03E1-469F-BC69-F9BE1F350CE9}" sibTransId="{7F57E3C7-8A21-4872-8CF1-50522705EADA}"/>
    <dgm:cxn modelId="{D2FF7062-6322-4888-82FD-263347E166AF}" type="presOf" srcId="{4269E55C-6388-49BC-B9EB-3EEFAE8C6B3A}" destId="{924ABBE2-8C73-4FDE-80DF-DB804FD0D3A6}" srcOrd="0" destOrd="0" presId="urn:microsoft.com/office/officeart/2005/8/layout/gear1"/>
    <dgm:cxn modelId="{F83AEE9B-46F3-4D94-AB4F-046B6AB326B5}" srcId="{4269E55C-6388-49BC-B9EB-3EEFAE8C6B3A}" destId="{F841AF14-DA36-49E1-8FB7-8C7A8131A187}" srcOrd="2" destOrd="0" parTransId="{981F8545-59A4-435C-B1D6-61972586C8C5}" sibTransId="{56AA61B6-2098-4934-AA96-760281E4B218}"/>
    <dgm:cxn modelId="{E5FC22F1-78DC-4806-A5FB-BD2032BF6291}" type="presOf" srcId="{40B4B8CF-1246-46A7-83A3-A7DDD8916A0E}" destId="{742DE7F7-1FDD-414F-BCB5-952BFD84AC7A}" srcOrd="0" destOrd="0" presId="urn:microsoft.com/office/officeart/2005/8/layout/gear1"/>
    <dgm:cxn modelId="{4D402EE9-CC6C-4E0E-B308-D846E2D8CA45}" type="presOf" srcId="{40B4B8CF-1246-46A7-83A3-A7DDD8916A0E}" destId="{92CE8279-3269-437A-8EAD-D8EFA6C7E387}" srcOrd="1" destOrd="0" presId="urn:microsoft.com/office/officeart/2005/8/layout/gear1"/>
    <dgm:cxn modelId="{5215CC4B-09EA-4987-9C73-5B1974952F98}" type="presOf" srcId="{9DA2252B-A2EB-487B-8401-D0C8F0ACD23F}" destId="{E0E21973-7243-4422-BD9D-1A1CF1CF2F80}" srcOrd="2" destOrd="0" presId="urn:microsoft.com/office/officeart/2005/8/layout/gear1"/>
    <dgm:cxn modelId="{9FA2449C-7DE4-4F30-9AB2-5B4C91DFDD68}" type="presOf" srcId="{F841AF14-DA36-49E1-8FB7-8C7A8131A187}" destId="{2AB37702-90A9-4BAD-A2DF-0D85EA0BA456}" srcOrd="0" destOrd="0" presId="urn:microsoft.com/office/officeart/2005/8/layout/gear1"/>
    <dgm:cxn modelId="{481576FE-F549-4181-BBC2-881689DADA35}" type="presOf" srcId="{56AA61B6-2098-4934-AA96-760281E4B218}" destId="{680D8A2E-890E-4C2D-BCF9-9296C7294738}" srcOrd="0" destOrd="0" presId="urn:microsoft.com/office/officeart/2005/8/layout/gear1"/>
    <dgm:cxn modelId="{58F1B336-414D-4484-9DF1-5C5DB7E7AB59}" type="presOf" srcId="{F841AF14-DA36-49E1-8FB7-8C7A8131A187}" destId="{74299B4E-C41F-4048-AF27-A08AC3B581CC}" srcOrd="1" destOrd="0" presId="urn:microsoft.com/office/officeart/2005/8/layout/gear1"/>
    <dgm:cxn modelId="{E98C1E62-D42B-428D-A99B-7C3F34C1CE16}" type="presParOf" srcId="{924ABBE2-8C73-4FDE-80DF-DB804FD0D3A6}" destId="{B95700CC-5DC1-400D-BBC1-49F1CCCA4C49}" srcOrd="0" destOrd="0" presId="urn:microsoft.com/office/officeart/2005/8/layout/gear1"/>
    <dgm:cxn modelId="{F6B24CD5-21DF-4ADB-BD49-F35400CAF893}" type="presParOf" srcId="{924ABBE2-8C73-4FDE-80DF-DB804FD0D3A6}" destId="{063C00E8-8BE5-419E-B015-2409343929BC}" srcOrd="1" destOrd="0" presId="urn:microsoft.com/office/officeart/2005/8/layout/gear1"/>
    <dgm:cxn modelId="{B0C52969-AA51-47BE-A956-71759EBEF859}" type="presParOf" srcId="{924ABBE2-8C73-4FDE-80DF-DB804FD0D3A6}" destId="{E0E21973-7243-4422-BD9D-1A1CF1CF2F80}" srcOrd="2" destOrd="0" presId="urn:microsoft.com/office/officeart/2005/8/layout/gear1"/>
    <dgm:cxn modelId="{B1CB7182-EA05-4C66-B3DF-A3A9CB487B4F}" type="presParOf" srcId="{924ABBE2-8C73-4FDE-80DF-DB804FD0D3A6}" destId="{742DE7F7-1FDD-414F-BCB5-952BFD84AC7A}" srcOrd="3" destOrd="0" presId="urn:microsoft.com/office/officeart/2005/8/layout/gear1"/>
    <dgm:cxn modelId="{66DFEE48-9257-47D2-B068-8019D44346CD}" type="presParOf" srcId="{924ABBE2-8C73-4FDE-80DF-DB804FD0D3A6}" destId="{92CE8279-3269-437A-8EAD-D8EFA6C7E387}" srcOrd="4" destOrd="0" presId="urn:microsoft.com/office/officeart/2005/8/layout/gear1"/>
    <dgm:cxn modelId="{5B136124-86FF-47E9-AB45-89735BA56610}" type="presParOf" srcId="{924ABBE2-8C73-4FDE-80DF-DB804FD0D3A6}" destId="{8EDC5C7F-8931-408A-A356-5B82008B4E5F}" srcOrd="5" destOrd="0" presId="urn:microsoft.com/office/officeart/2005/8/layout/gear1"/>
    <dgm:cxn modelId="{42B08467-5A49-4FE0-9D39-D2EA8C86EA07}" type="presParOf" srcId="{924ABBE2-8C73-4FDE-80DF-DB804FD0D3A6}" destId="{2AB37702-90A9-4BAD-A2DF-0D85EA0BA456}" srcOrd="6" destOrd="0" presId="urn:microsoft.com/office/officeart/2005/8/layout/gear1"/>
    <dgm:cxn modelId="{A17B553C-DFAE-40C6-B232-64D97B750139}" type="presParOf" srcId="{924ABBE2-8C73-4FDE-80DF-DB804FD0D3A6}" destId="{74299B4E-C41F-4048-AF27-A08AC3B581CC}" srcOrd="7" destOrd="0" presId="urn:microsoft.com/office/officeart/2005/8/layout/gear1"/>
    <dgm:cxn modelId="{6D57AD40-EC43-4E56-862E-C742E88B0DB5}" type="presParOf" srcId="{924ABBE2-8C73-4FDE-80DF-DB804FD0D3A6}" destId="{6CBBDBCA-17A1-4F23-BE21-649A13F76050}" srcOrd="8" destOrd="0" presId="urn:microsoft.com/office/officeart/2005/8/layout/gear1"/>
    <dgm:cxn modelId="{96BE240D-1A87-4BBB-A315-B04E89B7D947}" type="presParOf" srcId="{924ABBE2-8C73-4FDE-80DF-DB804FD0D3A6}" destId="{CB8149AA-0132-450C-95CD-82C71219DB0E}" srcOrd="9" destOrd="0" presId="urn:microsoft.com/office/officeart/2005/8/layout/gear1"/>
    <dgm:cxn modelId="{D0FEA7B1-FEF5-464E-81BB-FAC469776C5D}" type="presParOf" srcId="{924ABBE2-8C73-4FDE-80DF-DB804FD0D3A6}" destId="{C970E28D-E603-4A21-B5C2-4A45F4929366}" srcOrd="10" destOrd="0" presId="urn:microsoft.com/office/officeart/2005/8/layout/gear1"/>
    <dgm:cxn modelId="{BF43B602-1F2B-4135-B83F-8E08CC8702B7}" type="presParOf" srcId="{924ABBE2-8C73-4FDE-80DF-DB804FD0D3A6}" destId="{60918E7C-A21C-4316-B1CC-338B6DD8E510}" srcOrd="11" destOrd="0" presId="urn:microsoft.com/office/officeart/2005/8/layout/gear1"/>
    <dgm:cxn modelId="{E42E6062-A53C-4F15-A0D3-A8A4B20A27B7}" type="presParOf" srcId="{924ABBE2-8C73-4FDE-80DF-DB804FD0D3A6}" destId="{680D8A2E-890E-4C2D-BCF9-9296C7294738}" srcOrd="12" destOrd="0" presId="urn:microsoft.com/office/officeart/2005/8/layout/gear1"/>
  </dgm:cxnLst>
  <dgm:bg>
    <a:blipFill dpi="0" rotWithShape="1">
      <a:blip xmlns:r="http://schemas.openxmlformats.org/officeDocument/2006/relationships" r:embed="rId1">
        <a:extLst>
          <a:ext uri="{28A0092B-C50C-407E-A947-70E740481C1C}">
            <a14:useLocalDpi xmlns:a14="http://schemas.microsoft.com/office/drawing/2010/main" val="0"/>
          </a:ext>
        </a:extLst>
      </a:blip>
      <a:srcRect/>
      <a:stretch>
        <a:fillRect/>
      </a:stretch>
    </a:blip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DBBBAA-C8EF-422A-90F9-4326A73D5738}">
      <dsp:nvSpPr>
        <dsp:cNvPr id="0" name=""/>
        <dsp:cNvSpPr/>
      </dsp:nvSpPr>
      <dsp:spPr>
        <a:xfrm>
          <a:off x="9846821" y="2306395"/>
          <a:ext cx="2245235" cy="2245602"/>
        </a:xfrm>
        <a:prstGeom prst="ellipse">
          <a:avLst/>
        </a:prstGeom>
        <a:blipFill dpi="0" rotWithShape="0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49B8BB9-8C08-45F3-9C46-89A1DC033C1C}">
      <dsp:nvSpPr>
        <dsp:cNvPr id="0" name=""/>
        <dsp:cNvSpPr/>
      </dsp:nvSpPr>
      <dsp:spPr>
        <a:xfrm>
          <a:off x="9920905" y="2381262"/>
          <a:ext cx="2095871" cy="2095869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Maximize profitability</a:t>
          </a:r>
          <a:endParaRPr lang="en-US" sz="1600" kern="1200" dirty="0"/>
        </a:p>
      </dsp:txBody>
      <dsp:txXfrm>
        <a:off x="10220827" y="2680728"/>
        <a:ext cx="1497221" cy="1496937"/>
      </dsp:txXfrm>
    </dsp:sp>
    <dsp:sp modelId="{B5495D6D-475A-440B-AC7F-AC6EF2A80C8E}">
      <dsp:nvSpPr>
        <dsp:cNvPr id="0" name=""/>
        <dsp:cNvSpPr/>
      </dsp:nvSpPr>
      <dsp:spPr>
        <a:xfrm rot="2700000">
          <a:off x="7525241" y="2306512"/>
          <a:ext cx="2244975" cy="2244975"/>
        </a:xfrm>
        <a:prstGeom prst="teardrop">
          <a:avLst>
            <a:gd name="adj" fmla="val 100000"/>
          </a:avLst>
        </a:prstGeom>
        <a:blipFill dpi="0" rotWithShape="0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DA48FCE-0DAC-4112-AF8F-02DC6E0BECD8}">
      <dsp:nvSpPr>
        <dsp:cNvPr id="0" name=""/>
        <dsp:cNvSpPr/>
      </dsp:nvSpPr>
      <dsp:spPr>
        <a:xfrm>
          <a:off x="7601586" y="2381262"/>
          <a:ext cx="2095871" cy="2095869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600" kern="1200" dirty="0" smtClean="0"/>
            <a:t>Controlling over 95% of beverage industry market share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>
        <a:off x="7900313" y="2680728"/>
        <a:ext cx="1497221" cy="1496937"/>
      </dsp:txXfrm>
    </dsp:sp>
    <dsp:sp modelId="{502A1D67-4A90-4C77-908E-278285343252}">
      <dsp:nvSpPr>
        <dsp:cNvPr id="0" name=""/>
        <dsp:cNvSpPr/>
      </dsp:nvSpPr>
      <dsp:spPr>
        <a:xfrm rot="2700000">
          <a:off x="5205922" y="2306512"/>
          <a:ext cx="2244975" cy="2244975"/>
        </a:xfrm>
        <a:prstGeom prst="teardrop">
          <a:avLst>
            <a:gd name="adj" fmla="val 100000"/>
          </a:avLst>
        </a:prstGeom>
        <a:blipFill dpi="0" rotWithShape="0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A68C63D-343B-49FC-B440-230ADE611D3A}">
      <dsp:nvSpPr>
        <dsp:cNvPr id="0" name=""/>
        <dsp:cNvSpPr/>
      </dsp:nvSpPr>
      <dsp:spPr>
        <a:xfrm>
          <a:off x="5281071" y="2381262"/>
          <a:ext cx="2095871" cy="2095869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600" kern="1200" dirty="0" smtClean="0"/>
            <a:t>Create a culturally competent workforce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>
        <a:off x="5579799" y="2680728"/>
        <a:ext cx="1497221" cy="1496937"/>
      </dsp:txXfrm>
    </dsp:sp>
    <dsp:sp modelId="{47A166C2-59F2-4C7A-89A3-CC7CCF4C1653}">
      <dsp:nvSpPr>
        <dsp:cNvPr id="0" name=""/>
        <dsp:cNvSpPr/>
      </dsp:nvSpPr>
      <dsp:spPr>
        <a:xfrm rot="2700000">
          <a:off x="2885407" y="2306512"/>
          <a:ext cx="2244975" cy="2244975"/>
        </a:xfrm>
        <a:prstGeom prst="teardrop">
          <a:avLst>
            <a:gd name="adj" fmla="val 100000"/>
          </a:avLst>
        </a:prstGeom>
        <a:blipFill dpi="0" rotWithShape="0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D38B329-D1DE-402B-B7E2-8EFED5B41A1B}">
      <dsp:nvSpPr>
        <dsp:cNvPr id="0" name=""/>
        <dsp:cNvSpPr/>
      </dsp:nvSpPr>
      <dsp:spPr>
        <a:xfrm>
          <a:off x="2960557" y="2381262"/>
          <a:ext cx="2095871" cy="2095869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Attract, develop and retain qualified employees</a:t>
          </a:r>
          <a:endParaRPr lang="en-US" sz="1600" kern="1200" dirty="0"/>
        </a:p>
      </dsp:txBody>
      <dsp:txXfrm>
        <a:off x="3260479" y="2680728"/>
        <a:ext cx="1497221" cy="1496937"/>
      </dsp:txXfrm>
    </dsp:sp>
    <dsp:sp modelId="{16B603BB-A9AA-4C7A-963A-B4A61745967A}">
      <dsp:nvSpPr>
        <dsp:cNvPr id="0" name=""/>
        <dsp:cNvSpPr/>
      </dsp:nvSpPr>
      <dsp:spPr>
        <a:xfrm rot="2700000">
          <a:off x="564893" y="2306512"/>
          <a:ext cx="2244975" cy="2244975"/>
        </a:xfrm>
        <a:prstGeom prst="teardrop">
          <a:avLst>
            <a:gd name="adj" fmla="val 100000"/>
          </a:avLst>
        </a:prstGeom>
        <a:blipFill dpi="0"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EFB76CF-8ABF-4D83-B795-074C43040616}">
      <dsp:nvSpPr>
        <dsp:cNvPr id="0" name=""/>
        <dsp:cNvSpPr/>
      </dsp:nvSpPr>
      <dsp:spPr>
        <a:xfrm>
          <a:off x="640042" y="2381262"/>
          <a:ext cx="2095871" cy="2095869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600" kern="1200" dirty="0" smtClean="0"/>
            <a:t>Marketing Coca-Cola products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>
        <a:off x="939965" y="2680728"/>
        <a:ext cx="1497221" cy="14969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A95A91-9C07-44EB-8D09-63AC7119AA6F}" type="datetimeFigureOut">
              <a:rPr lang="en-US" smtClean="0"/>
              <a:t>1/29/2017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(Meghan W. Brenneman, 2016)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80BDAE-2B25-4194-BCAD-ECFEB3AA7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64708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ABFD3-F64A-4DF5-89AD-C352F97B552E}" type="datetimeFigureOut">
              <a:rPr lang="en-US" smtClean="0"/>
              <a:t>1/29/2017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(Meghan W. Brenneman, 2016)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31CEFD-833C-48B8-BEFA-9BCA45C36B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73899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(Meghan W. Brenneman, 2016)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31CEFD-833C-48B8-BEFA-9BCA45C36B7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7949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1CEFD-833C-48B8-BEFA-9BCA45C36B73}" type="slidenum">
              <a:rPr lang="en-US" smtClean="0"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(Meghan W. Brenneman, 2016)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401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B71D8-7D0D-408E-87CA-F61E211C01B4}" type="datetime1">
              <a:rPr lang="en-US" smtClean="0"/>
              <a:t>1/29/2017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1 (Meghan W. Brenneman, 2016)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E389E-97E2-45C4-9399-B55139306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981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5E967-AA81-4614-BBB1-9755BFA002DA}" type="datetime1">
              <a:rPr lang="en-US" smtClean="0"/>
              <a:t>1/29/2017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1 (Meghan W. Brenneman, 2016)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E389E-97E2-45C4-9399-B55139306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44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2BE59-A01C-4FD9-8DA7-FE8597D60F33}" type="datetime1">
              <a:rPr lang="en-US" smtClean="0"/>
              <a:t>1/29/2017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1 (Meghan W. Brenneman, 2016)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E389E-97E2-45C4-9399-B55139306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279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58296-E7A0-448D-976A-1810E108B253}" type="datetime1">
              <a:rPr lang="en-US" smtClean="0"/>
              <a:t>1/29/2017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1 (Meghan W. Brenneman, 2016)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E389E-97E2-45C4-9399-B55139306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250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69732-1A55-43D5-A998-66A74BD249AC}" type="datetime1">
              <a:rPr lang="en-US" smtClean="0"/>
              <a:t>1/29/2017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1 (Meghan W. Brenneman, 2016)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E389E-97E2-45C4-9399-B55139306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186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DEA7A-D749-491B-9065-C852029FAA47}" type="datetime1">
              <a:rPr lang="en-US" smtClean="0"/>
              <a:t>1/29/2017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1 (Meghan W. Brenneman, 2016)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E389E-97E2-45C4-9399-B55139306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897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6B5C-A194-43C5-89F0-0105CECEC76A}" type="datetime1">
              <a:rPr lang="en-US" smtClean="0"/>
              <a:t>1/29/2017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1 (Meghan W. Brenneman, 2016)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E389E-97E2-45C4-9399-B55139306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902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DF908-526A-43D3-871F-AB83D297B0B3}" type="datetime1">
              <a:rPr lang="en-US" smtClean="0"/>
              <a:t>1/29/2017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1 (Meghan W. Brenneman, 2016)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E389E-97E2-45C4-9399-B55139306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812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FDE2B-C7A8-4511-A83E-38324A30BB74}" type="datetime1">
              <a:rPr lang="en-US" smtClean="0"/>
              <a:t>1/29/2017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1 (Meghan W. Brenneman, 2016)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E389E-97E2-45C4-9399-B55139306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15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03E78-FCB7-4956-B3DF-FFB39BCD9726}" type="datetime1">
              <a:rPr lang="en-US" smtClean="0"/>
              <a:t>1/29/2017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1 (Meghan W. Brenneman, 2016)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E389E-97E2-45C4-9399-B55139306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377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733CF-B7CC-4211-8182-BD099F06C364}" type="datetime1">
              <a:rPr lang="en-US" smtClean="0"/>
              <a:t>1/29/2017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1 (Meghan W. Brenneman, 2016)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E389E-97E2-45C4-9399-B55139306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282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25ECD-3620-4F95-B1E4-B78CCC0193E7}" type="datetime1">
              <a:rPr lang="en-US" smtClean="0"/>
              <a:t>1/29/2017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b-NO" smtClean="0"/>
              <a:t>1 (Meghan W. Brenneman, 2016)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E389E-97E2-45C4-9399-B55139306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376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Coca-Cola </a:t>
            </a:r>
            <a:br>
              <a:rPr lang="en-US" dirty="0" smtClean="0"/>
            </a:br>
            <a:r>
              <a:rPr lang="en-US" dirty="0" smtClean="0"/>
              <a:t>Project Management Life Cycle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i="1" dirty="0" smtClean="0"/>
              <a:t>“Increasing profitability by controlling 95% of the </a:t>
            </a:r>
            <a:r>
              <a:rPr lang="en-US" i="1" dirty="0"/>
              <a:t>b</a:t>
            </a:r>
            <a:r>
              <a:rPr lang="en-US" i="1" dirty="0" smtClean="0"/>
              <a:t>everage industry by delivering high quality and convenient products ”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866603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Project Management Life Cycle (PMLC) </a:t>
            </a:r>
            <a:br>
              <a:rPr lang="en-US" dirty="0" smtClean="0"/>
            </a:br>
            <a:r>
              <a:rPr lang="en-US" dirty="0" smtClean="0"/>
              <a:t>Goal Summary</a:t>
            </a:r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1282772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1 (Meghan W. Brenneman, 2016)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338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Coca-Cola PMLC Core Value</a:t>
            </a:r>
            <a:r>
              <a:rPr lang="en-US" baseline="60000" dirty="0" smtClean="0"/>
              <a:t>1</a:t>
            </a:r>
            <a:endParaRPr lang="en-US" dirty="0"/>
          </a:p>
        </p:txBody>
      </p:sp>
      <p:graphicFrame>
        <p:nvGraphicFramePr>
          <p:cNvPr id="19" name="Content Placeholder 1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1795845"/>
              </p:ext>
            </p:extLst>
          </p:nvPr>
        </p:nvGraphicFramePr>
        <p:xfrm>
          <a:off x="838200" y="1571624"/>
          <a:ext cx="10515600" cy="5114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1 (Meghan W. Brenneman, 2016)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5066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PMLC and Technology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0000" lnSpcReduction="20000"/>
          </a:bodyPr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sz="6000" dirty="0" smtClean="0"/>
              <a:t>Leveraging Cultural Competency</a:t>
            </a:r>
            <a:r>
              <a:rPr lang="en-US" sz="6000" baseline="60000" dirty="0" smtClean="0"/>
              <a:t>1</a:t>
            </a:r>
            <a:endParaRPr lang="en-US" sz="6000" dirty="0" smtClean="0"/>
          </a:p>
          <a:p>
            <a:pPr algn="ctr"/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Accountability and  Social Responsibility</a:t>
            </a:r>
            <a:r>
              <a:rPr lang="en-US" baseline="60000" dirty="0" smtClean="0"/>
              <a:t>1</a:t>
            </a:r>
            <a:endParaRPr lang="en-US" dirty="0"/>
          </a:p>
        </p:txBody>
      </p:sp>
      <p:pic>
        <p:nvPicPr>
          <p:cNvPr id="15" name="Content Placeholder 1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88" y="2505075"/>
            <a:ext cx="5157787" cy="3309187"/>
          </a:xfrm>
        </p:spPr>
      </p:pic>
      <p:pic>
        <p:nvPicPr>
          <p:cNvPr id="17" name="Content Placeholder 16"/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2288" y="2505075"/>
            <a:ext cx="4057650" cy="3247231"/>
          </a:xfrm>
        </p:spPr>
      </p:pic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1 (Meghan W. Brenneman, 2016)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0498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PMLC and Technology: </a:t>
            </a:r>
            <a:r>
              <a:rPr lang="en-US" sz="2800" dirty="0" smtClean="0"/>
              <a:t>Strengths &amp; Limitation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1 (Meghan W. Brenneman, 2016)</a:t>
            </a:r>
            <a:endParaRPr lang="en-US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451905227"/>
              </p:ext>
            </p:extLst>
          </p:nvPr>
        </p:nvGraphicFramePr>
        <p:xfrm>
          <a:off x="6786563" y="1690688"/>
          <a:ext cx="4972050" cy="44910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987257436"/>
              </p:ext>
            </p:extLst>
          </p:nvPr>
        </p:nvGraphicFramePr>
        <p:xfrm>
          <a:off x="288925" y="1690689"/>
          <a:ext cx="5597525" cy="44910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35198048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PMLC and Technology: </a:t>
            </a:r>
            <a:r>
              <a:rPr lang="en-US" sz="3100" dirty="0" smtClean="0"/>
              <a:t>Implementation</a:t>
            </a:r>
            <a:r>
              <a:rPr lang="en-US" sz="2700" dirty="0" smtClean="0"/>
              <a:t> &amp; Execution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lang="en-US" dirty="0" smtClean="0"/>
          </a:p>
          <a:p>
            <a:endParaRPr lang="en-US" dirty="0"/>
          </a:p>
          <a:p>
            <a:pPr algn="ctr"/>
            <a:endParaRPr lang="en-US" sz="7400" dirty="0" smtClean="0"/>
          </a:p>
          <a:p>
            <a:pPr>
              <a:lnSpc>
                <a:spcPct val="120000"/>
              </a:lnSpc>
            </a:pPr>
            <a:r>
              <a:rPr lang="en-US" sz="9600" dirty="0" smtClean="0"/>
              <a:t>Important to implementation</a:t>
            </a:r>
          </a:p>
          <a:p>
            <a:pPr algn="ctr"/>
            <a:endParaRPr lang="en-US" sz="7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Establishes product availability</a:t>
            </a:r>
          </a:p>
          <a:p>
            <a:r>
              <a:rPr lang="en-US" dirty="0" smtClean="0"/>
              <a:t>Reduces language barriers</a:t>
            </a:r>
          </a:p>
          <a:p>
            <a:r>
              <a:rPr lang="en-US" dirty="0" smtClean="0"/>
              <a:t>Promotes product awareness</a:t>
            </a:r>
          </a:p>
          <a:p>
            <a:r>
              <a:rPr lang="en-US" dirty="0" smtClean="0"/>
              <a:t>Increases marketing with minimum cost association</a:t>
            </a:r>
            <a:r>
              <a:rPr lang="en-US" baseline="60000" dirty="0" smtClean="0"/>
              <a:t>1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90687"/>
            <a:ext cx="5183188" cy="814387"/>
          </a:xfrm>
        </p:spPr>
        <p:txBody>
          <a:bodyPr anchor="ctr">
            <a:normAutofit fontScale="92500" lnSpcReduction="20000"/>
          </a:bodyPr>
          <a:lstStyle/>
          <a:p>
            <a:pPr algn="ctr"/>
            <a:endParaRPr lang="en-US" dirty="0" smtClean="0"/>
          </a:p>
          <a:p>
            <a:pPr algn="ctr">
              <a:lnSpc>
                <a:spcPct val="110000"/>
              </a:lnSpc>
            </a:pPr>
            <a:r>
              <a:rPr lang="en-US" sz="2600" dirty="0" smtClean="0"/>
              <a:t>Important to the execution</a:t>
            </a:r>
            <a:endParaRPr lang="en-US" dirty="0"/>
          </a:p>
          <a:p>
            <a:pPr algn="ctr">
              <a:lnSpc>
                <a:spcPct val="110000"/>
              </a:lnSpc>
            </a:pPr>
            <a:endParaRPr lang="en-US" sz="2600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Leveraging Cultural Competency</a:t>
            </a:r>
          </a:p>
          <a:p>
            <a:r>
              <a:rPr lang="en-US" dirty="0" smtClean="0"/>
              <a:t>Accountability and  Social Responsibility</a:t>
            </a:r>
            <a:r>
              <a:rPr lang="en-US" baseline="60000" dirty="0" smtClean="0"/>
              <a:t>1</a:t>
            </a:r>
            <a:endParaRPr lang="en-US" dirty="0" smtClean="0"/>
          </a:p>
          <a:p>
            <a:r>
              <a:rPr lang="en-US" dirty="0" smtClean="0"/>
              <a:t>Effective Marketing Strategy</a:t>
            </a:r>
          </a:p>
          <a:p>
            <a:r>
              <a:rPr lang="en-US" dirty="0" smtClean="0"/>
              <a:t>Increasing Product Awareness and availability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1 (Meghan W. Brenneman, 2016)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135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Reference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838200" y="1847373"/>
            <a:ext cx="10515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457200"/>
            <a:r>
              <a:rPr lang="en-US" dirty="0" smtClean="0"/>
              <a:t>1. Meghan W. Brenneman, J. K. (2016, November 27th). Assessing Cross-Cultural Competence: A Working 	Framework and Prototype Measures for Use in Military Contexts. Ebsco Host: Critical Issues in Cross 	Cultural Management, pp. 103-131.</a:t>
            </a:r>
          </a:p>
          <a:p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1 (Meghan W. Brenneman, 2016)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9144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876</TotalTime>
  <Words>247</Words>
  <Application>Microsoft Office PowerPoint</Application>
  <PresentationFormat>Widescreen</PresentationFormat>
  <Paragraphs>51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Coca-Cola  Project Management Life Cycle</vt:lpstr>
      <vt:lpstr>Project Management Life Cycle (PMLC)  Goal Summary</vt:lpstr>
      <vt:lpstr>Coca-Cola PMLC Core Value1</vt:lpstr>
      <vt:lpstr>PMLC and Technology</vt:lpstr>
      <vt:lpstr>PMLC and Technology: Strengths &amp; Limitation</vt:lpstr>
      <vt:lpstr>  PMLC and Technology: Implementation &amp; Execution  </vt:lpstr>
      <vt:lpstr>Reference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HKPJ</dc:creator>
  <cp:lastModifiedBy>Paradise</cp:lastModifiedBy>
  <cp:revision>31</cp:revision>
  <dcterms:created xsi:type="dcterms:W3CDTF">2017-01-27T00:51:00Z</dcterms:created>
  <dcterms:modified xsi:type="dcterms:W3CDTF">2017-01-29T13:48:19Z</dcterms:modified>
</cp:coreProperties>
</file>